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61" r:id="rId6"/>
    <p:sldId id="259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8F6FD4-36ED-CC57-5EB6-75733224D8A4}" v="46" dt="2025-07-01T08:22:33.552"/>
    <p1510:client id="{4047F723-3909-FA1D-8150-E65FE0C5856D}" v="35" dt="2025-07-02T01:05:17.328"/>
    <p1510:client id="{A1642D50-C706-19CD-FEA6-63FE5C5D61D3}" v="910" dt="2025-07-03T01:26:13.7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en Rowe" userId="S::actsnswpresident@amnesty.org.au::0091272d-fdf1-412d-a5dc-8c759cd12714" providerId="AD" clId="Web-{208F6FD4-36ED-CC57-5EB6-75733224D8A4}"/>
    <pc:docChg chg="addSld modSld">
      <pc:chgData name="Stephen Rowe" userId="S::actsnswpresident@amnesty.org.au::0091272d-fdf1-412d-a5dc-8c759cd12714" providerId="AD" clId="Web-{208F6FD4-36ED-CC57-5EB6-75733224D8A4}" dt="2025-07-01T08:22:33.224" v="43" actId="20577"/>
      <pc:docMkLst>
        <pc:docMk/>
      </pc:docMkLst>
      <pc:sldChg chg="modSp">
        <pc:chgData name="Stephen Rowe" userId="S::actsnswpresident@amnesty.org.au::0091272d-fdf1-412d-a5dc-8c759cd12714" providerId="AD" clId="Web-{208F6FD4-36ED-CC57-5EB6-75733224D8A4}" dt="2025-07-01T08:22:33.224" v="43" actId="20577"/>
        <pc:sldMkLst>
          <pc:docMk/>
          <pc:sldMk cId="109857222" sldId="256"/>
        </pc:sldMkLst>
        <pc:spChg chg="mod">
          <ac:chgData name="Stephen Rowe" userId="S::actsnswpresident@amnesty.org.au::0091272d-fdf1-412d-a5dc-8c759cd12714" providerId="AD" clId="Web-{208F6FD4-36ED-CC57-5EB6-75733224D8A4}" dt="2025-07-01T08:22:19.458" v="14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Stephen Rowe" userId="S::actsnswpresident@amnesty.org.au::0091272d-fdf1-412d-a5dc-8c759cd12714" providerId="AD" clId="Web-{208F6FD4-36ED-CC57-5EB6-75733224D8A4}" dt="2025-07-01T08:22:33.224" v="43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new">
        <pc:chgData name="Stephen Rowe" userId="S::actsnswpresident@amnesty.org.au::0091272d-fdf1-412d-a5dc-8c759cd12714" providerId="AD" clId="Web-{208F6FD4-36ED-CC57-5EB6-75733224D8A4}" dt="2025-07-01T08:21:57.473" v="0"/>
        <pc:sldMkLst>
          <pc:docMk/>
          <pc:sldMk cId="644067520" sldId="257"/>
        </pc:sldMkLst>
      </pc:sldChg>
      <pc:sldChg chg="new">
        <pc:chgData name="Stephen Rowe" userId="S::actsnswpresident@amnesty.org.au::0091272d-fdf1-412d-a5dc-8c759cd12714" providerId="AD" clId="Web-{208F6FD4-36ED-CC57-5EB6-75733224D8A4}" dt="2025-07-01T08:21:59.395" v="1"/>
        <pc:sldMkLst>
          <pc:docMk/>
          <pc:sldMk cId="1014656185" sldId="258"/>
        </pc:sldMkLst>
      </pc:sldChg>
      <pc:sldChg chg="new">
        <pc:chgData name="Stephen Rowe" userId="S::actsnswpresident@amnesty.org.au::0091272d-fdf1-412d-a5dc-8c759cd12714" providerId="AD" clId="Web-{208F6FD4-36ED-CC57-5EB6-75733224D8A4}" dt="2025-07-01T08:21:59.911" v="2"/>
        <pc:sldMkLst>
          <pc:docMk/>
          <pc:sldMk cId="3660229263" sldId="259"/>
        </pc:sldMkLst>
      </pc:sldChg>
      <pc:sldChg chg="new">
        <pc:chgData name="Stephen Rowe" userId="S::actsnswpresident@amnesty.org.au::0091272d-fdf1-412d-a5dc-8c759cd12714" providerId="AD" clId="Web-{208F6FD4-36ED-CC57-5EB6-75733224D8A4}" dt="2025-07-01T08:22:00.489" v="3"/>
        <pc:sldMkLst>
          <pc:docMk/>
          <pc:sldMk cId="337727978" sldId="260"/>
        </pc:sldMkLst>
      </pc:sldChg>
    </pc:docChg>
  </pc:docChgLst>
  <pc:docChgLst>
    <pc:chgData name="Stephen Rowe" userId="S::actsnswpresident@amnesty.org.au::0091272d-fdf1-412d-a5dc-8c759cd12714" providerId="AD" clId="Web-{4047F723-3909-FA1D-8150-E65FE0C5856D}"/>
    <pc:docChg chg="modSld">
      <pc:chgData name="Stephen Rowe" userId="S::actsnswpresident@amnesty.org.au::0091272d-fdf1-412d-a5dc-8c759cd12714" providerId="AD" clId="Web-{4047F723-3909-FA1D-8150-E65FE0C5856D}" dt="2025-07-02T01:05:17.328" v="34" actId="14100"/>
      <pc:docMkLst>
        <pc:docMk/>
      </pc:docMkLst>
      <pc:sldChg chg="addSp delSp modSp mod setBg">
        <pc:chgData name="Stephen Rowe" userId="S::actsnswpresident@amnesty.org.au::0091272d-fdf1-412d-a5dc-8c759cd12714" providerId="AD" clId="Web-{4047F723-3909-FA1D-8150-E65FE0C5856D}" dt="2025-07-02T01:05:17.328" v="34" actId="14100"/>
        <pc:sldMkLst>
          <pc:docMk/>
          <pc:sldMk cId="337727978" sldId="260"/>
        </pc:sldMkLst>
        <pc:spChg chg="mod">
          <ac:chgData name="Stephen Rowe" userId="S::actsnswpresident@amnesty.org.au::0091272d-fdf1-412d-a5dc-8c759cd12714" providerId="AD" clId="Web-{4047F723-3909-FA1D-8150-E65FE0C5856D}" dt="2025-07-02T01:05:06.578" v="32"/>
          <ac:spMkLst>
            <pc:docMk/>
            <pc:sldMk cId="337727978" sldId="260"/>
            <ac:spMk id="2" creationId="{43057795-03AF-E0E3-DD82-399CFC5A4B6C}"/>
          </ac:spMkLst>
        </pc:spChg>
        <pc:spChg chg="del">
          <ac:chgData name="Stephen Rowe" userId="S::actsnswpresident@amnesty.org.au::0091272d-fdf1-412d-a5dc-8c759cd12714" providerId="AD" clId="Web-{4047F723-3909-FA1D-8150-E65FE0C5856D}" dt="2025-07-02T01:04:15.076" v="23"/>
          <ac:spMkLst>
            <pc:docMk/>
            <pc:sldMk cId="337727978" sldId="260"/>
            <ac:spMk id="3" creationId="{8CA7F775-B7BF-575C-5B35-2827182C2954}"/>
          </ac:spMkLst>
        </pc:spChg>
        <pc:spChg chg="add del mod">
          <ac:chgData name="Stephen Rowe" userId="S::actsnswpresident@amnesty.org.au::0091272d-fdf1-412d-a5dc-8c759cd12714" providerId="AD" clId="Web-{4047F723-3909-FA1D-8150-E65FE0C5856D}" dt="2025-07-02T01:05:06.578" v="32"/>
          <ac:spMkLst>
            <pc:docMk/>
            <pc:sldMk cId="337727978" sldId="260"/>
            <ac:spMk id="8" creationId="{4866AC42-6C92-C576-C5AD-DB53AE80FA80}"/>
          </ac:spMkLst>
        </pc:spChg>
        <pc:spChg chg="add del">
          <ac:chgData name="Stephen Rowe" userId="S::actsnswpresident@amnesty.org.au::0091272d-fdf1-412d-a5dc-8c759cd12714" providerId="AD" clId="Web-{4047F723-3909-FA1D-8150-E65FE0C5856D}" dt="2025-07-02T01:05:06.578" v="32"/>
          <ac:spMkLst>
            <pc:docMk/>
            <pc:sldMk cId="337727978" sldId="260"/>
            <ac:spMk id="11" creationId="{F13C74B1-5B17-4795-BED0-7140497B445A}"/>
          </ac:spMkLst>
        </pc:spChg>
        <pc:spChg chg="add del">
          <ac:chgData name="Stephen Rowe" userId="S::actsnswpresident@amnesty.org.au::0091272d-fdf1-412d-a5dc-8c759cd12714" providerId="AD" clId="Web-{4047F723-3909-FA1D-8150-E65FE0C5856D}" dt="2025-07-02T01:05:06.578" v="32"/>
          <ac:spMkLst>
            <pc:docMk/>
            <pc:sldMk cId="337727978" sldId="260"/>
            <ac:spMk id="13" creationId="{D4974D33-8DC5-464E-8C6D-BE58F0669C17}"/>
          </ac:spMkLst>
        </pc:spChg>
        <pc:spChg chg="add del">
          <ac:chgData name="Stephen Rowe" userId="S::actsnswpresident@amnesty.org.au::0091272d-fdf1-412d-a5dc-8c759cd12714" providerId="AD" clId="Web-{4047F723-3909-FA1D-8150-E65FE0C5856D}" dt="2025-07-02T01:05:03.812" v="29"/>
          <ac:spMkLst>
            <pc:docMk/>
            <pc:sldMk cId="337727978" sldId="260"/>
            <ac:spMk id="18" creationId="{6B5E2835-4E47-45B3-9CFE-732FF7B05472}"/>
          </ac:spMkLst>
        </pc:spChg>
        <pc:spChg chg="add del">
          <ac:chgData name="Stephen Rowe" userId="S::actsnswpresident@amnesty.org.au::0091272d-fdf1-412d-a5dc-8c759cd12714" providerId="AD" clId="Web-{4047F723-3909-FA1D-8150-E65FE0C5856D}" dt="2025-07-02T01:05:03.812" v="29"/>
          <ac:spMkLst>
            <pc:docMk/>
            <pc:sldMk cId="337727978" sldId="260"/>
            <ac:spMk id="20" creationId="{5B45AD5D-AA52-4F7B-9362-576A39AD9E09}"/>
          </ac:spMkLst>
        </pc:spChg>
        <pc:spChg chg="add del">
          <ac:chgData name="Stephen Rowe" userId="S::actsnswpresident@amnesty.org.au::0091272d-fdf1-412d-a5dc-8c759cd12714" providerId="AD" clId="Web-{4047F723-3909-FA1D-8150-E65FE0C5856D}" dt="2025-07-02T01:05:03.812" v="29"/>
          <ac:spMkLst>
            <pc:docMk/>
            <pc:sldMk cId="337727978" sldId="260"/>
            <ac:spMk id="22" creationId="{AEDD7960-4866-4399-BEF6-DD1431AB4E34}"/>
          </ac:spMkLst>
        </pc:spChg>
        <pc:spChg chg="add del">
          <ac:chgData name="Stephen Rowe" userId="S::actsnswpresident@amnesty.org.au::0091272d-fdf1-412d-a5dc-8c759cd12714" providerId="AD" clId="Web-{4047F723-3909-FA1D-8150-E65FE0C5856D}" dt="2025-07-02T01:05:03.812" v="29"/>
          <ac:spMkLst>
            <pc:docMk/>
            <pc:sldMk cId="337727978" sldId="260"/>
            <ac:spMk id="24" creationId="{55D4142C-5077-457F-A6AD-3FECFDB39685}"/>
          </ac:spMkLst>
        </pc:spChg>
        <pc:spChg chg="add del">
          <ac:chgData name="Stephen Rowe" userId="S::actsnswpresident@amnesty.org.au::0091272d-fdf1-412d-a5dc-8c759cd12714" providerId="AD" clId="Web-{4047F723-3909-FA1D-8150-E65FE0C5856D}" dt="2025-07-02T01:05:03.812" v="29"/>
          <ac:spMkLst>
            <pc:docMk/>
            <pc:sldMk cId="337727978" sldId="260"/>
            <ac:spMk id="26" creationId="{7A5F0580-5EE9-419F-96EE-B6529EF6E7D0}"/>
          </ac:spMkLst>
        </pc:spChg>
        <pc:picChg chg="add mod ord">
          <ac:chgData name="Stephen Rowe" userId="S::actsnswpresident@amnesty.org.au::0091272d-fdf1-412d-a5dc-8c759cd12714" providerId="AD" clId="Web-{4047F723-3909-FA1D-8150-E65FE0C5856D}" dt="2025-07-02T01:05:17.328" v="34" actId="14100"/>
          <ac:picMkLst>
            <pc:docMk/>
            <pc:sldMk cId="337727978" sldId="260"/>
            <ac:picMk id="4" creationId="{5EE7D25D-B5E5-7EDA-A15D-0C2BC83BE85E}"/>
          </ac:picMkLst>
        </pc:picChg>
      </pc:sldChg>
    </pc:docChg>
  </pc:docChgLst>
  <pc:docChgLst>
    <pc:chgData name="Stephen Rowe" userId="S::actsnswpresident@amnesty.org.au::0091272d-fdf1-412d-a5dc-8c759cd12714" providerId="AD" clId="Web-{A1642D50-C706-19CD-FEA6-63FE5C5D61D3}"/>
    <pc:docChg chg="addSld delSld modSld sldOrd">
      <pc:chgData name="Stephen Rowe" userId="S::actsnswpresident@amnesty.org.au::0091272d-fdf1-412d-a5dc-8c759cd12714" providerId="AD" clId="Web-{A1642D50-C706-19CD-FEA6-63FE5C5D61D3}" dt="2025-07-03T01:26:26.849" v="649"/>
      <pc:docMkLst>
        <pc:docMk/>
      </pc:docMkLst>
      <pc:sldChg chg="addSp delSp modSp mod setBg">
        <pc:chgData name="Stephen Rowe" userId="S::actsnswpresident@amnesty.org.au::0091272d-fdf1-412d-a5dc-8c759cd12714" providerId="AD" clId="Web-{A1642D50-C706-19CD-FEA6-63FE5C5D61D3}" dt="2025-07-03T01:11:20.005" v="513"/>
        <pc:sldMkLst>
          <pc:docMk/>
          <pc:sldMk cId="109857222" sldId="256"/>
        </pc:sldMkLst>
        <pc:spChg chg="mod">
          <ac:chgData name="Stephen Rowe" userId="S::actsnswpresident@amnesty.org.au::0091272d-fdf1-412d-a5dc-8c759cd12714" providerId="AD" clId="Web-{A1642D50-C706-19CD-FEA6-63FE5C5D61D3}" dt="2025-07-03T01:11:20.005" v="513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Stephen Rowe" userId="S::actsnswpresident@amnesty.org.au::0091272d-fdf1-412d-a5dc-8c759cd12714" providerId="AD" clId="Web-{A1642D50-C706-19CD-FEA6-63FE5C5D61D3}" dt="2025-07-03T01:11:20.005" v="513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Stephen Rowe" userId="S::actsnswpresident@amnesty.org.au::0091272d-fdf1-412d-a5dc-8c759cd12714" providerId="AD" clId="Web-{A1642D50-C706-19CD-FEA6-63FE5C5D61D3}" dt="2025-07-03T01:11:20.005" v="513"/>
          <ac:spMkLst>
            <pc:docMk/>
            <pc:sldMk cId="109857222" sldId="256"/>
            <ac:spMk id="9" creationId="{223B85F9-9CA8-2B5F-4522-0B5D742E722F}"/>
          </ac:spMkLst>
        </pc:spChg>
        <pc:spChg chg="add">
          <ac:chgData name="Stephen Rowe" userId="S::actsnswpresident@amnesty.org.au::0091272d-fdf1-412d-a5dc-8c759cd12714" providerId="AD" clId="Web-{A1642D50-C706-19CD-FEA6-63FE5C5D61D3}" dt="2025-07-03T01:11:20.005" v="513"/>
          <ac:spMkLst>
            <pc:docMk/>
            <pc:sldMk cId="109857222" sldId="256"/>
            <ac:spMk id="14" creationId="{F0087D53-9295-4463-AAE4-D5C626046E9F}"/>
          </ac:spMkLst>
        </pc:spChg>
        <pc:spChg chg="add">
          <ac:chgData name="Stephen Rowe" userId="S::actsnswpresident@amnesty.org.au::0091272d-fdf1-412d-a5dc-8c759cd12714" providerId="AD" clId="Web-{A1642D50-C706-19CD-FEA6-63FE5C5D61D3}" dt="2025-07-03T01:11:20.005" v="513"/>
          <ac:spMkLst>
            <pc:docMk/>
            <pc:sldMk cId="109857222" sldId="256"/>
            <ac:spMk id="16" creationId="{D6A9C53F-5F90-40A5-8C85-5412D39C8C68}"/>
          </ac:spMkLst>
        </pc:spChg>
        <pc:picChg chg="add mod ord">
          <ac:chgData name="Stephen Rowe" userId="S::actsnswpresident@amnesty.org.au::0091272d-fdf1-412d-a5dc-8c759cd12714" providerId="AD" clId="Web-{A1642D50-C706-19CD-FEA6-63FE5C5D61D3}" dt="2025-07-03T01:11:20.005" v="513"/>
          <ac:picMkLst>
            <pc:docMk/>
            <pc:sldMk cId="109857222" sldId="256"/>
            <ac:picMk id="4" creationId="{90130213-8290-1027-4766-B90CFBF473DB}"/>
          </ac:picMkLst>
        </pc:picChg>
        <pc:picChg chg="add mod">
          <ac:chgData name="Stephen Rowe" userId="S::actsnswpresident@amnesty.org.au::0091272d-fdf1-412d-a5dc-8c759cd12714" providerId="AD" clId="Web-{A1642D50-C706-19CD-FEA6-63FE5C5D61D3}" dt="2025-07-03T01:11:20.005" v="513"/>
          <ac:picMkLst>
            <pc:docMk/>
            <pc:sldMk cId="109857222" sldId="256"/>
            <ac:picMk id="5" creationId="{CBBEDF26-CD85-D33A-C934-40B60052C9A8}"/>
          </ac:picMkLst>
        </pc:picChg>
      </pc:sldChg>
      <pc:sldChg chg="addSp modSp mod setBg">
        <pc:chgData name="Stephen Rowe" userId="S::actsnswpresident@amnesty.org.au::0091272d-fdf1-412d-a5dc-8c759cd12714" providerId="AD" clId="Web-{A1642D50-C706-19CD-FEA6-63FE5C5D61D3}" dt="2025-07-03T01:09:42.177" v="508" actId="20577"/>
        <pc:sldMkLst>
          <pc:docMk/>
          <pc:sldMk cId="644067520" sldId="257"/>
        </pc:sldMkLst>
        <pc:spChg chg="mod">
          <ac:chgData name="Stephen Rowe" userId="S::actsnswpresident@amnesty.org.au::0091272d-fdf1-412d-a5dc-8c759cd12714" providerId="AD" clId="Web-{A1642D50-C706-19CD-FEA6-63FE5C5D61D3}" dt="2025-07-03T01:09:42.177" v="508" actId="20577"/>
          <ac:spMkLst>
            <pc:docMk/>
            <pc:sldMk cId="644067520" sldId="257"/>
            <ac:spMk id="2" creationId="{DCCAD32A-3F2A-853D-F8CB-489FB4510CBB}"/>
          </ac:spMkLst>
        </pc:spChg>
        <pc:spChg chg="mod ord">
          <ac:chgData name="Stephen Rowe" userId="S::actsnswpresident@amnesty.org.au::0091272d-fdf1-412d-a5dc-8c759cd12714" providerId="AD" clId="Web-{A1642D50-C706-19CD-FEA6-63FE5C5D61D3}" dt="2025-07-03T01:09:38.833" v="507" actId="20577"/>
          <ac:spMkLst>
            <pc:docMk/>
            <pc:sldMk cId="644067520" sldId="257"/>
            <ac:spMk id="3" creationId="{8EA9B913-9097-CD31-3933-0BB0A6E483DB}"/>
          </ac:spMkLst>
        </pc:spChg>
        <pc:spChg chg="add">
          <ac:chgData name="Stephen Rowe" userId="S::actsnswpresident@amnesty.org.au::0091272d-fdf1-412d-a5dc-8c759cd12714" providerId="AD" clId="Web-{A1642D50-C706-19CD-FEA6-63FE5C5D61D3}" dt="2025-07-03T00:53:40.899" v="474"/>
          <ac:spMkLst>
            <pc:docMk/>
            <pc:sldMk cId="644067520" sldId="257"/>
            <ac:spMk id="12" creationId="{9716D72B-0D25-43A5-8554-C535E5118D3B}"/>
          </ac:spMkLst>
        </pc:spChg>
        <pc:spChg chg="add">
          <ac:chgData name="Stephen Rowe" userId="S::actsnswpresident@amnesty.org.au::0091272d-fdf1-412d-a5dc-8c759cd12714" providerId="AD" clId="Web-{A1642D50-C706-19CD-FEA6-63FE5C5D61D3}" dt="2025-07-03T00:53:40.899" v="474"/>
          <ac:spMkLst>
            <pc:docMk/>
            <pc:sldMk cId="644067520" sldId="257"/>
            <ac:spMk id="14" creationId="{3FCFB1DE-0B7E-48CC-BA90-B2AB0889F9D6}"/>
          </ac:spMkLst>
        </pc:spChg>
        <pc:picChg chg="add mod ord">
          <ac:chgData name="Stephen Rowe" userId="S::actsnswpresident@amnesty.org.au::0091272d-fdf1-412d-a5dc-8c759cd12714" providerId="AD" clId="Web-{A1642D50-C706-19CD-FEA6-63FE5C5D61D3}" dt="2025-07-03T00:53:40.899" v="474"/>
          <ac:picMkLst>
            <pc:docMk/>
            <pc:sldMk cId="644067520" sldId="257"/>
            <ac:picMk id="4" creationId="{C32361FB-E8BD-B4FB-0159-CA5735713C2D}"/>
          </ac:picMkLst>
        </pc:picChg>
        <pc:picChg chg="add mod">
          <ac:chgData name="Stephen Rowe" userId="S::actsnswpresident@amnesty.org.au::0091272d-fdf1-412d-a5dc-8c759cd12714" providerId="AD" clId="Web-{A1642D50-C706-19CD-FEA6-63FE5C5D61D3}" dt="2025-07-03T00:53:40.899" v="474"/>
          <ac:picMkLst>
            <pc:docMk/>
            <pc:sldMk cId="644067520" sldId="257"/>
            <ac:picMk id="5" creationId="{02FF15FD-E012-7078-2C62-7E184AC22D6B}"/>
          </ac:picMkLst>
        </pc:picChg>
        <pc:picChg chg="add mod">
          <ac:chgData name="Stephen Rowe" userId="S::actsnswpresident@amnesty.org.au::0091272d-fdf1-412d-a5dc-8c759cd12714" providerId="AD" clId="Web-{A1642D50-C706-19CD-FEA6-63FE5C5D61D3}" dt="2025-07-03T00:53:40.899" v="474"/>
          <ac:picMkLst>
            <pc:docMk/>
            <pc:sldMk cId="644067520" sldId="257"/>
            <ac:picMk id="6" creationId="{3C2DEF5F-636A-2479-F78E-889B7EBFE79C}"/>
          </ac:picMkLst>
        </pc:picChg>
        <pc:picChg chg="add mod ord">
          <ac:chgData name="Stephen Rowe" userId="S::actsnswpresident@amnesty.org.au::0091272d-fdf1-412d-a5dc-8c759cd12714" providerId="AD" clId="Web-{A1642D50-C706-19CD-FEA6-63FE5C5D61D3}" dt="2025-07-03T00:53:40.899" v="474"/>
          <ac:picMkLst>
            <pc:docMk/>
            <pc:sldMk cId="644067520" sldId="257"/>
            <ac:picMk id="7" creationId="{95FAD632-0E31-12C5-753C-AE5130F0D062}"/>
          </ac:picMkLst>
        </pc:picChg>
      </pc:sldChg>
      <pc:sldChg chg="addSp delSp modSp mod ord setBg">
        <pc:chgData name="Stephen Rowe" userId="S::actsnswpresident@amnesty.org.au::0091272d-fdf1-412d-a5dc-8c759cd12714" providerId="AD" clId="Web-{A1642D50-C706-19CD-FEA6-63FE5C5D61D3}" dt="2025-07-03T01:09:49.567" v="509"/>
        <pc:sldMkLst>
          <pc:docMk/>
          <pc:sldMk cId="1014656185" sldId="258"/>
        </pc:sldMkLst>
        <pc:spChg chg="mod">
          <ac:chgData name="Stephen Rowe" userId="S::actsnswpresident@amnesty.org.au::0091272d-fdf1-412d-a5dc-8c759cd12714" providerId="AD" clId="Web-{A1642D50-C706-19CD-FEA6-63FE5C5D61D3}" dt="2025-07-03T00:29:58.514" v="321"/>
          <ac:spMkLst>
            <pc:docMk/>
            <pc:sldMk cId="1014656185" sldId="258"/>
            <ac:spMk id="2" creationId="{D82EFB04-31E3-EB17-A685-938E238477B0}"/>
          </ac:spMkLst>
        </pc:spChg>
        <pc:spChg chg="del">
          <ac:chgData name="Stephen Rowe" userId="S::actsnswpresident@amnesty.org.au::0091272d-fdf1-412d-a5dc-8c759cd12714" providerId="AD" clId="Web-{A1642D50-C706-19CD-FEA6-63FE5C5D61D3}" dt="2025-07-03T00:19:07.995" v="146"/>
          <ac:spMkLst>
            <pc:docMk/>
            <pc:sldMk cId="1014656185" sldId="258"/>
            <ac:spMk id="3" creationId="{A6EFB2FA-FC20-5950-F8EE-9C6DD3809A3C}"/>
          </ac:spMkLst>
        </pc:spChg>
        <pc:spChg chg="add mod">
          <ac:chgData name="Stephen Rowe" userId="S::actsnswpresident@amnesty.org.au::0091272d-fdf1-412d-a5dc-8c759cd12714" providerId="AD" clId="Web-{A1642D50-C706-19CD-FEA6-63FE5C5D61D3}" dt="2025-07-03T00:30:08.280" v="325" actId="20577"/>
          <ac:spMkLst>
            <pc:docMk/>
            <pc:sldMk cId="1014656185" sldId="258"/>
            <ac:spMk id="5" creationId="{0BBB9B95-4AAA-6E57-7D8C-9799EE0B7B0A}"/>
          </ac:spMkLst>
        </pc:spChg>
        <pc:spChg chg="add">
          <ac:chgData name="Stephen Rowe" userId="S::actsnswpresident@amnesty.org.au::0091272d-fdf1-412d-a5dc-8c759cd12714" providerId="AD" clId="Web-{A1642D50-C706-19CD-FEA6-63FE5C5D61D3}" dt="2025-07-03T00:29:58.514" v="321"/>
          <ac:spMkLst>
            <pc:docMk/>
            <pc:sldMk cId="1014656185" sldId="258"/>
            <ac:spMk id="13" creationId="{9AB13476-CE21-4746-B044-FD491AC8416F}"/>
          </ac:spMkLst>
        </pc:spChg>
        <pc:spChg chg="add">
          <ac:chgData name="Stephen Rowe" userId="S::actsnswpresident@amnesty.org.au::0091272d-fdf1-412d-a5dc-8c759cd12714" providerId="AD" clId="Web-{A1642D50-C706-19CD-FEA6-63FE5C5D61D3}" dt="2025-07-03T00:29:58.514" v="321"/>
          <ac:spMkLst>
            <pc:docMk/>
            <pc:sldMk cId="1014656185" sldId="258"/>
            <ac:spMk id="15" creationId="{3FCFB1DE-0B7E-48CC-BA90-B2AB0889F9D6}"/>
          </ac:spMkLst>
        </pc:spChg>
        <pc:picChg chg="add mod ord">
          <ac:chgData name="Stephen Rowe" userId="S::actsnswpresident@amnesty.org.au::0091272d-fdf1-412d-a5dc-8c759cd12714" providerId="AD" clId="Web-{A1642D50-C706-19CD-FEA6-63FE5C5D61D3}" dt="2025-07-03T00:29:58.514" v="321"/>
          <ac:picMkLst>
            <pc:docMk/>
            <pc:sldMk cId="1014656185" sldId="258"/>
            <ac:picMk id="4" creationId="{EF03DB12-045D-DFF4-C19E-1B56608102D7}"/>
          </ac:picMkLst>
        </pc:picChg>
        <pc:picChg chg="add mod ord">
          <ac:chgData name="Stephen Rowe" userId="S::actsnswpresident@amnesty.org.au::0091272d-fdf1-412d-a5dc-8c759cd12714" providerId="AD" clId="Web-{A1642D50-C706-19CD-FEA6-63FE5C5D61D3}" dt="2025-07-03T00:29:58.514" v="321"/>
          <ac:picMkLst>
            <pc:docMk/>
            <pc:sldMk cId="1014656185" sldId="258"/>
            <ac:picMk id="6" creationId="{D43ED9C9-D666-3F7F-9EC3-A1D10795FCF2}"/>
          </ac:picMkLst>
        </pc:picChg>
        <pc:picChg chg="add mod">
          <ac:chgData name="Stephen Rowe" userId="S::actsnswpresident@amnesty.org.au::0091272d-fdf1-412d-a5dc-8c759cd12714" providerId="AD" clId="Web-{A1642D50-C706-19CD-FEA6-63FE5C5D61D3}" dt="2025-07-03T00:29:58.514" v="321"/>
          <ac:picMkLst>
            <pc:docMk/>
            <pc:sldMk cId="1014656185" sldId="258"/>
            <ac:picMk id="7" creationId="{AF07BE1F-C587-70CA-40E6-366799E79B7F}"/>
          </ac:picMkLst>
        </pc:picChg>
        <pc:picChg chg="add mod">
          <ac:chgData name="Stephen Rowe" userId="S::actsnswpresident@amnesty.org.au::0091272d-fdf1-412d-a5dc-8c759cd12714" providerId="AD" clId="Web-{A1642D50-C706-19CD-FEA6-63FE5C5D61D3}" dt="2025-07-03T00:29:58.514" v="321"/>
          <ac:picMkLst>
            <pc:docMk/>
            <pc:sldMk cId="1014656185" sldId="258"/>
            <ac:picMk id="8" creationId="{EB71E097-EEF8-E40F-1484-F9E36DEABFD9}"/>
          </ac:picMkLst>
        </pc:picChg>
      </pc:sldChg>
      <pc:sldChg chg="addSp delSp modSp mod setBg">
        <pc:chgData name="Stephen Rowe" userId="S::actsnswpresident@amnesty.org.au::0091272d-fdf1-412d-a5dc-8c759cd12714" providerId="AD" clId="Web-{A1642D50-C706-19CD-FEA6-63FE5C5D61D3}" dt="2025-07-03T01:26:26.849" v="649"/>
        <pc:sldMkLst>
          <pc:docMk/>
          <pc:sldMk cId="3660229263" sldId="259"/>
        </pc:sldMkLst>
        <pc:spChg chg="mod">
          <ac:chgData name="Stephen Rowe" userId="S::actsnswpresident@amnesty.org.au::0091272d-fdf1-412d-a5dc-8c759cd12714" providerId="AD" clId="Web-{A1642D50-C706-19CD-FEA6-63FE5C5D61D3}" dt="2025-07-03T01:26:26.849" v="649"/>
          <ac:spMkLst>
            <pc:docMk/>
            <pc:sldMk cId="3660229263" sldId="259"/>
            <ac:spMk id="2" creationId="{FEEFBEE1-90E0-13D1-1658-AA4A6BEF4C67}"/>
          </ac:spMkLst>
        </pc:spChg>
        <pc:spChg chg="mod ord">
          <ac:chgData name="Stephen Rowe" userId="S::actsnswpresident@amnesty.org.au::0091272d-fdf1-412d-a5dc-8c759cd12714" providerId="AD" clId="Web-{A1642D50-C706-19CD-FEA6-63FE5C5D61D3}" dt="2025-07-03T01:26:26.849" v="649"/>
          <ac:spMkLst>
            <pc:docMk/>
            <pc:sldMk cId="3660229263" sldId="259"/>
            <ac:spMk id="3" creationId="{DDBD100C-509F-111A-D014-9AEDCC6B7A3B}"/>
          </ac:spMkLst>
        </pc:spChg>
        <pc:spChg chg="add del">
          <ac:chgData name="Stephen Rowe" userId="S::actsnswpresident@amnesty.org.au::0091272d-fdf1-412d-a5dc-8c759cd12714" providerId="AD" clId="Web-{A1642D50-C706-19CD-FEA6-63FE5C5D61D3}" dt="2025-07-03T01:26:26.849" v="649"/>
          <ac:spMkLst>
            <pc:docMk/>
            <pc:sldMk cId="3660229263" sldId="259"/>
            <ac:spMk id="10" creationId="{352BEC0E-22F8-46D0-9632-375DB541B06C}"/>
          </ac:spMkLst>
        </pc:spChg>
        <pc:spChg chg="add del">
          <ac:chgData name="Stephen Rowe" userId="S::actsnswpresident@amnesty.org.au::0091272d-fdf1-412d-a5dc-8c759cd12714" providerId="AD" clId="Web-{A1642D50-C706-19CD-FEA6-63FE5C5D61D3}" dt="2025-07-03T01:26:26.849" v="649"/>
          <ac:spMkLst>
            <pc:docMk/>
            <pc:sldMk cId="3660229263" sldId="259"/>
            <ac:spMk id="12" creationId="{3FCFB1DE-0B7E-48CC-BA90-B2AB0889F9D6}"/>
          </ac:spMkLst>
        </pc:spChg>
        <pc:spChg chg="add">
          <ac:chgData name="Stephen Rowe" userId="S::actsnswpresident@amnesty.org.au::0091272d-fdf1-412d-a5dc-8c759cd12714" providerId="AD" clId="Web-{A1642D50-C706-19CD-FEA6-63FE5C5D61D3}" dt="2025-07-03T01:26:26.849" v="649"/>
          <ac:spMkLst>
            <pc:docMk/>
            <pc:sldMk cId="3660229263" sldId="259"/>
            <ac:spMk id="17" creationId="{6804CCDD-88C7-4B43-A381-F2D8DAF62BE3}"/>
          </ac:spMkLst>
        </pc:spChg>
        <pc:spChg chg="add">
          <ac:chgData name="Stephen Rowe" userId="S::actsnswpresident@amnesty.org.au::0091272d-fdf1-412d-a5dc-8c759cd12714" providerId="AD" clId="Web-{A1642D50-C706-19CD-FEA6-63FE5C5D61D3}" dt="2025-07-03T01:26:26.849" v="649"/>
          <ac:spMkLst>
            <pc:docMk/>
            <pc:sldMk cId="3660229263" sldId="259"/>
            <ac:spMk id="19" creationId="{BBECEAC1-4BBC-4815-B44E-D9B231A3FC16}"/>
          </ac:spMkLst>
        </pc:spChg>
        <pc:picChg chg="add mod ord">
          <ac:chgData name="Stephen Rowe" userId="S::actsnswpresident@amnesty.org.au::0091272d-fdf1-412d-a5dc-8c759cd12714" providerId="AD" clId="Web-{A1642D50-C706-19CD-FEA6-63FE5C5D61D3}" dt="2025-07-03T01:26:26.849" v="649"/>
          <ac:picMkLst>
            <pc:docMk/>
            <pc:sldMk cId="3660229263" sldId="259"/>
            <ac:picMk id="4" creationId="{CA8BDEED-FD87-7672-CD28-7C1DEBE64F29}"/>
          </ac:picMkLst>
        </pc:picChg>
        <pc:picChg chg="add mod">
          <ac:chgData name="Stephen Rowe" userId="S::actsnswpresident@amnesty.org.au::0091272d-fdf1-412d-a5dc-8c759cd12714" providerId="AD" clId="Web-{A1642D50-C706-19CD-FEA6-63FE5C5D61D3}" dt="2025-07-03T01:26:26.849" v="649"/>
          <ac:picMkLst>
            <pc:docMk/>
            <pc:sldMk cId="3660229263" sldId="259"/>
            <ac:picMk id="5" creationId="{E79EF6F8-AD8B-61A7-B9A0-0CB77F9DA690}"/>
          </ac:picMkLst>
        </pc:picChg>
        <pc:picChg chg="add mod">
          <ac:chgData name="Stephen Rowe" userId="S::actsnswpresident@amnesty.org.au::0091272d-fdf1-412d-a5dc-8c759cd12714" providerId="AD" clId="Web-{A1642D50-C706-19CD-FEA6-63FE5C5D61D3}" dt="2025-07-03T01:26:26.849" v="649"/>
          <ac:picMkLst>
            <pc:docMk/>
            <pc:sldMk cId="3660229263" sldId="259"/>
            <ac:picMk id="6" creationId="{24D27BE5-22EB-962C-3F21-F0BEE190A6C9}"/>
          </ac:picMkLst>
        </pc:picChg>
      </pc:sldChg>
      <pc:sldChg chg="addSp delSp modSp mod setBg">
        <pc:chgData name="Stephen Rowe" userId="S::actsnswpresident@amnesty.org.au::0091272d-fdf1-412d-a5dc-8c759cd12714" providerId="AD" clId="Web-{A1642D50-C706-19CD-FEA6-63FE5C5D61D3}" dt="2025-07-03T01:23:01.896" v="631" actId="20577"/>
        <pc:sldMkLst>
          <pc:docMk/>
          <pc:sldMk cId="337727978" sldId="260"/>
        </pc:sldMkLst>
        <pc:spChg chg="mod">
          <ac:chgData name="Stephen Rowe" userId="S::actsnswpresident@amnesty.org.au::0091272d-fdf1-412d-a5dc-8c759cd12714" providerId="AD" clId="Web-{A1642D50-C706-19CD-FEA6-63FE5C5D61D3}" dt="2025-07-03T01:22:46.521" v="626"/>
          <ac:spMkLst>
            <pc:docMk/>
            <pc:sldMk cId="337727978" sldId="260"/>
            <ac:spMk id="2" creationId="{43057795-03AF-E0E3-DD82-399CFC5A4B6C}"/>
          </ac:spMkLst>
        </pc:spChg>
        <pc:spChg chg="add mod ord">
          <ac:chgData name="Stephen Rowe" userId="S::actsnswpresident@amnesty.org.au::0091272d-fdf1-412d-a5dc-8c759cd12714" providerId="AD" clId="Web-{A1642D50-C706-19CD-FEA6-63FE5C5D61D3}" dt="2025-07-03T01:23:01.896" v="631" actId="20577"/>
          <ac:spMkLst>
            <pc:docMk/>
            <pc:sldMk cId="337727978" sldId="260"/>
            <ac:spMk id="3" creationId="{21ED213D-8698-E320-8C85-BC938AF0AED4}"/>
          </ac:spMkLst>
        </pc:spChg>
        <pc:spChg chg="add del">
          <ac:chgData name="Stephen Rowe" userId="S::actsnswpresident@amnesty.org.au::0091272d-fdf1-412d-a5dc-8c759cd12714" providerId="AD" clId="Web-{A1642D50-C706-19CD-FEA6-63FE5C5D61D3}" dt="2025-07-03T01:22:46.521" v="626"/>
          <ac:spMkLst>
            <pc:docMk/>
            <pc:sldMk cId="337727978" sldId="260"/>
            <ac:spMk id="10" creationId="{F4F2FC05-7D27-410F-BDA9-ADF4831368C7}"/>
          </ac:spMkLst>
        </pc:spChg>
        <pc:spChg chg="add del">
          <ac:chgData name="Stephen Rowe" userId="S::actsnswpresident@amnesty.org.au::0091272d-fdf1-412d-a5dc-8c759cd12714" providerId="AD" clId="Web-{A1642D50-C706-19CD-FEA6-63FE5C5D61D3}" dt="2025-07-03T01:22:46.521" v="626"/>
          <ac:spMkLst>
            <pc:docMk/>
            <pc:sldMk cId="337727978" sldId="260"/>
            <ac:spMk id="12" creationId="{9080D120-BD54-46E1-BA37-82F5E8089E90}"/>
          </ac:spMkLst>
        </pc:spChg>
        <pc:spChg chg="add del">
          <ac:chgData name="Stephen Rowe" userId="S::actsnswpresident@amnesty.org.au::0091272d-fdf1-412d-a5dc-8c759cd12714" providerId="AD" clId="Web-{A1642D50-C706-19CD-FEA6-63FE5C5D61D3}" dt="2025-07-03T01:22:46.521" v="626"/>
          <ac:spMkLst>
            <pc:docMk/>
            <pc:sldMk cId="337727978" sldId="260"/>
            <ac:spMk id="14" creationId="{81D83946-74FA-498A-AC80-9926F041B5C5}"/>
          </ac:spMkLst>
        </pc:spChg>
        <pc:spChg chg="add del">
          <ac:chgData name="Stephen Rowe" userId="S::actsnswpresident@amnesty.org.au::0091272d-fdf1-412d-a5dc-8c759cd12714" providerId="AD" clId="Web-{A1642D50-C706-19CD-FEA6-63FE5C5D61D3}" dt="2025-07-03T01:22:46.521" v="626"/>
          <ac:spMkLst>
            <pc:docMk/>
            <pc:sldMk cId="337727978" sldId="260"/>
            <ac:spMk id="16" creationId="{5060D983-8B52-443A-8183-2A1DE05618B5}"/>
          </ac:spMkLst>
        </pc:spChg>
        <pc:spChg chg="add">
          <ac:chgData name="Stephen Rowe" userId="S::actsnswpresident@amnesty.org.au::0091272d-fdf1-412d-a5dc-8c759cd12714" providerId="AD" clId="Web-{A1642D50-C706-19CD-FEA6-63FE5C5D61D3}" dt="2025-07-03T01:22:46.521" v="626"/>
          <ac:spMkLst>
            <pc:docMk/>
            <pc:sldMk cId="337727978" sldId="260"/>
            <ac:spMk id="21" creationId="{5EBC18B6-E5C3-4AD1-97A4-E6A3477A0BB9}"/>
          </ac:spMkLst>
        </pc:spChg>
        <pc:spChg chg="add">
          <ac:chgData name="Stephen Rowe" userId="S::actsnswpresident@amnesty.org.au::0091272d-fdf1-412d-a5dc-8c759cd12714" providerId="AD" clId="Web-{A1642D50-C706-19CD-FEA6-63FE5C5D61D3}" dt="2025-07-03T01:22:46.521" v="626"/>
          <ac:spMkLst>
            <pc:docMk/>
            <pc:sldMk cId="337727978" sldId="260"/>
            <ac:spMk id="23" creationId="{136A4AB6-B72B-4CC6-ADCF-BE807B6C3D71}"/>
          </ac:spMkLst>
        </pc:spChg>
        <pc:spChg chg="add">
          <ac:chgData name="Stephen Rowe" userId="S::actsnswpresident@amnesty.org.au::0091272d-fdf1-412d-a5dc-8c759cd12714" providerId="AD" clId="Web-{A1642D50-C706-19CD-FEA6-63FE5C5D61D3}" dt="2025-07-03T01:22:46.521" v="626"/>
          <ac:spMkLst>
            <pc:docMk/>
            <pc:sldMk cId="337727978" sldId="260"/>
            <ac:spMk id="25" creationId="{B35D540D-9486-4236-952A-F72DC52D79BF}"/>
          </ac:spMkLst>
        </pc:spChg>
        <pc:picChg chg="mod ord">
          <ac:chgData name="Stephen Rowe" userId="S::actsnswpresident@amnesty.org.au::0091272d-fdf1-412d-a5dc-8c759cd12714" providerId="AD" clId="Web-{A1642D50-C706-19CD-FEA6-63FE5C5D61D3}" dt="2025-07-02T23:57:28.285" v="123"/>
          <ac:picMkLst>
            <pc:docMk/>
            <pc:sldMk cId="337727978" sldId="260"/>
            <ac:picMk id="4" creationId="{5EE7D25D-B5E5-7EDA-A15D-0C2BC83BE85E}"/>
          </ac:picMkLst>
        </pc:picChg>
        <pc:picChg chg="add mod">
          <ac:chgData name="Stephen Rowe" userId="S::actsnswpresident@amnesty.org.au::0091272d-fdf1-412d-a5dc-8c759cd12714" providerId="AD" clId="Web-{A1642D50-C706-19CD-FEA6-63FE5C5D61D3}" dt="2025-07-03T01:22:46.521" v="626"/>
          <ac:picMkLst>
            <pc:docMk/>
            <pc:sldMk cId="337727978" sldId="260"/>
            <ac:picMk id="5" creationId="{720C7348-FC25-6C05-040A-73C1FAC96A34}"/>
          </ac:picMkLst>
        </pc:picChg>
        <pc:picChg chg="add mod">
          <ac:chgData name="Stephen Rowe" userId="S::actsnswpresident@amnesty.org.au::0091272d-fdf1-412d-a5dc-8c759cd12714" providerId="AD" clId="Web-{A1642D50-C706-19CD-FEA6-63FE5C5D61D3}" dt="2025-07-03T01:22:36.989" v="625"/>
          <ac:picMkLst>
            <pc:docMk/>
            <pc:sldMk cId="337727978" sldId="260"/>
            <ac:picMk id="6" creationId="{E0E01EDB-CDD1-1386-12CF-39D3579D500D}"/>
          </ac:picMkLst>
        </pc:picChg>
      </pc:sldChg>
      <pc:sldChg chg="addSp delSp modSp new mod setBg">
        <pc:chgData name="Stephen Rowe" userId="S::actsnswpresident@amnesty.org.au::0091272d-fdf1-412d-a5dc-8c759cd12714" providerId="AD" clId="Web-{A1642D50-C706-19CD-FEA6-63FE5C5D61D3}" dt="2025-07-03T00:33:57.771" v="340" actId="1076"/>
        <pc:sldMkLst>
          <pc:docMk/>
          <pc:sldMk cId="4119353999" sldId="261"/>
        </pc:sldMkLst>
        <pc:spChg chg="mod ord">
          <ac:chgData name="Stephen Rowe" userId="S::actsnswpresident@amnesty.org.au::0091272d-fdf1-412d-a5dc-8c759cd12714" providerId="AD" clId="Web-{A1642D50-C706-19CD-FEA6-63FE5C5D61D3}" dt="2025-07-03T00:33:57.771" v="340" actId="1076"/>
          <ac:spMkLst>
            <pc:docMk/>
            <pc:sldMk cId="4119353999" sldId="261"/>
            <ac:spMk id="2" creationId="{C3AB54B1-AB17-5A1D-493B-306E355E212D}"/>
          </ac:spMkLst>
        </pc:spChg>
        <pc:spChg chg="del">
          <ac:chgData name="Stephen Rowe" userId="S::actsnswpresident@amnesty.org.au::0091272d-fdf1-412d-a5dc-8c759cd12714" providerId="AD" clId="Web-{A1642D50-C706-19CD-FEA6-63FE5C5D61D3}" dt="2025-07-03T00:21:12.124" v="168"/>
          <ac:spMkLst>
            <pc:docMk/>
            <pc:sldMk cId="4119353999" sldId="261"/>
            <ac:spMk id="3" creationId="{6B589776-E506-30B2-EFA9-C0033C251105}"/>
          </ac:spMkLst>
        </pc:spChg>
        <pc:spChg chg="add mod ord">
          <ac:chgData name="Stephen Rowe" userId="S::actsnswpresident@amnesty.org.au::0091272d-fdf1-412d-a5dc-8c759cd12714" providerId="AD" clId="Web-{A1642D50-C706-19CD-FEA6-63FE5C5D61D3}" dt="2025-07-03T00:33:48.427" v="338" actId="1076"/>
          <ac:spMkLst>
            <pc:docMk/>
            <pc:sldMk cId="4119353999" sldId="261"/>
            <ac:spMk id="8" creationId="{B55A9F99-E31A-AF4D-E06A-6C0859AC6804}"/>
          </ac:spMkLst>
        </pc:spChg>
        <pc:spChg chg="add del">
          <ac:chgData name="Stephen Rowe" userId="S::actsnswpresident@amnesty.org.au::0091272d-fdf1-412d-a5dc-8c759cd12714" providerId="AD" clId="Web-{A1642D50-C706-19CD-FEA6-63FE5C5D61D3}" dt="2025-07-03T00:32:07.502" v="331"/>
          <ac:spMkLst>
            <pc:docMk/>
            <pc:sldMk cId="4119353999" sldId="261"/>
            <ac:spMk id="11" creationId="{F13C74B1-5B17-4795-BED0-7140497B445A}"/>
          </ac:spMkLst>
        </pc:spChg>
        <pc:spChg chg="add del">
          <ac:chgData name="Stephen Rowe" userId="S::actsnswpresident@amnesty.org.au::0091272d-fdf1-412d-a5dc-8c759cd12714" providerId="AD" clId="Web-{A1642D50-C706-19CD-FEA6-63FE5C5D61D3}" dt="2025-07-03T00:32:07.502" v="331"/>
          <ac:spMkLst>
            <pc:docMk/>
            <pc:sldMk cId="4119353999" sldId="261"/>
            <ac:spMk id="13" creationId="{D4974D33-8DC5-464E-8C6D-BE58F0669C17}"/>
          </ac:spMkLst>
        </pc:spChg>
        <pc:spChg chg="add del">
          <ac:chgData name="Stephen Rowe" userId="S::actsnswpresident@amnesty.org.au::0091272d-fdf1-412d-a5dc-8c759cd12714" providerId="AD" clId="Web-{A1642D50-C706-19CD-FEA6-63FE5C5D61D3}" dt="2025-07-03T00:33:13.129" v="333"/>
          <ac:spMkLst>
            <pc:docMk/>
            <pc:sldMk cId="4119353999" sldId="261"/>
            <ac:spMk id="15" creationId="{B797DE5A-DA89-0A80-C73D-8DCE1A3E2B33}"/>
          </ac:spMkLst>
        </pc:spChg>
        <pc:spChg chg="add">
          <ac:chgData name="Stephen Rowe" userId="S::actsnswpresident@amnesty.org.au::0091272d-fdf1-412d-a5dc-8c759cd12714" providerId="AD" clId="Web-{A1642D50-C706-19CD-FEA6-63FE5C5D61D3}" dt="2025-07-03T00:33:13.129" v="333"/>
          <ac:spMkLst>
            <pc:docMk/>
            <pc:sldMk cId="4119353999" sldId="261"/>
            <ac:spMk id="17" creationId="{F0087D53-9295-4463-AAE4-D5C626046E9F}"/>
          </ac:spMkLst>
        </pc:spChg>
        <pc:spChg chg="add del">
          <ac:chgData name="Stephen Rowe" userId="S::actsnswpresident@amnesty.org.au::0091272d-fdf1-412d-a5dc-8c759cd12714" providerId="AD" clId="Web-{A1642D50-C706-19CD-FEA6-63FE5C5D61D3}" dt="2025-07-03T00:31:43.939" v="329"/>
          <ac:spMkLst>
            <pc:docMk/>
            <pc:sldMk cId="4119353999" sldId="261"/>
            <ac:spMk id="18" creationId="{6234BCC6-39B9-47D9-8BF8-C665401AE23C}"/>
          </ac:spMkLst>
        </pc:spChg>
        <pc:spChg chg="add">
          <ac:chgData name="Stephen Rowe" userId="S::actsnswpresident@amnesty.org.au::0091272d-fdf1-412d-a5dc-8c759cd12714" providerId="AD" clId="Web-{A1642D50-C706-19CD-FEA6-63FE5C5D61D3}" dt="2025-07-03T00:33:13.129" v="333"/>
          <ac:spMkLst>
            <pc:docMk/>
            <pc:sldMk cId="4119353999" sldId="261"/>
            <ac:spMk id="19" creationId="{D6A9C53F-5F90-40A5-8C85-5412D39C8C68}"/>
          </ac:spMkLst>
        </pc:spChg>
        <pc:spChg chg="add del">
          <ac:chgData name="Stephen Rowe" userId="S::actsnswpresident@amnesty.org.au::0091272d-fdf1-412d-a5dc-8c759cd12714" providerId="AD" clId="Web-{A1642D50-C706-19CD-FEA6-63FE5C5D61D3}" dt="2025-07-03T00:31:43.939" v="329"/>
          <ac:spMkLst>
            <pc:docMk/>
            <pc:sldMk cId="4119353999" sldId="261"/>
            <ac:spMk id="20" creationId="{72A9CE9D-DAC3-40AF-B504-78A64A909F9D}"/>
          </ac:spMkLst>
        </pc:spChg>
        <pc:spChg chg="add del">
          <ac:chgData name="Stephen Rowe" userId="S::actsnswpresident@amnesty.org.au::0091272d-fdf1-412d-a5dc-8c759cd12714" providerId="AD" clId="Web-{A1642D50-C706-19CD-FEA6-63FE5C5D61D3}" dt="2025-07-03T00:31:43.939" v="329"/>
          <ac:spMkLst>
            <pc:docMk/>
            <pc:sldMk cId="4119353999" sldId="261"/>
            <ac:spMk id="22" creationId="{506D7452-6CDE-4381-86CE-07B2459383D5}"/>
          </ac:spMkLst>
        </pc:spChg>
        <pc:spChg chg="add del">
          <ac:chgData name="Stephen Rowe" userId="S::actsnswpresident@amnesty.org.au::0091272d-fdf1-412d-a5dc-8c759cd12714" providerId="AD" clId="Web-{A1642D50-C706-19CD-FEA6-63FE5C5D61D3}" dt="2025-07-03T00:31:43.939" v="329"/>
          <ac:spMkLst>
            <pc:docMk/>
            <pc:sldMk cId="4119353999" sldId="261"/>
            <ac:spMk id="24" creationId="{762DA937-8B55-4317-BD32-98D7AF30E39E}"/>
          </ac:spMkLst>
        </pc:spChg>
        <pc:spChg chg="add del">
          <ac:chgData name="Stephen Rowe" userId="S::actsnswpresident@amnesty.org.au::0091272d-fdf1-412d-a5dc-8c759cd12714" providerId="AD" clId="Web-{A1642D50-C706-19CD-FEA6-63FE5C5D61D3}" dt="2025-07-03T00:31:43.939" v="329"/>
          <ac:spMkLst>
            <pc:docMk/>
            <pc:sldMk cId="4119353999" sldId="261"/>
            <ac:spMk id="26" creationId="{C52EE5A8-045B-4D39-8ED1-513334085EEC}"/>
          </ac:spMkLst>
        </pc:spChg>
        <pc:picChg chg="add mod ord">
          <ac:chgData name="Stephen Rowe" userId="S::actsnswpresident@amnesty.org.au::0091272d-fdf1-412d-a5dc-8c759cd12714" providerId="AD" clId="Web-{A1642D50-C706-19CD-FEA6-63FE5C5D61D3}" dt="2025-07-03T00:33:42.817" v="337" actId="14100"/>
          <ac:picMkLst>
            <pc:docMk/>
            <pc:sldMk cId="4119353999" sldId="261"/>
            <ac:picMk id="4" creationId="{0F4D034C-DF87-17EB-7C0F-03FD20A5E5DA}"/>
          </ac:picMkLst>
        </pc:picChg>
        <pc:picChg chg="add del mod">
          <ac:chgData name="Stephen Rowe" userId="S::actsnswpresident@amnesty.org.au::0091272d-fdf1-412d-a5dc-8c759cd12714" providerId="AD" clId="Web-{A1642D50-C706-19CD-FEA6-63FE5C5D61D3}" dt="2025-07-03T00:32:02.361" v="330"/>
          <ac:picMkLst>
            <pc:docMk/>
            <pc:sldMk cId="4119353999" sldId="261"/>
            <ac:picMk id="5" creationId="{C04E6B18-7265-B7E5-C16E-D7014AA50DAA}"/>
          </ac:picMkLst>
        </pc:picChg>
        <pc:picChg chg="add mod">
          <ac:chgData name="Stephen Rowe" userId="S::actsnswpresident@amnesty.org.au::0091272d-fdf1-412d-a5dc-8c759cd12714" providerId="AD" clId="Web-{A1642D50-C706-19CD-FEA6-63FE5C5D61D3}" dt="2025-07-03T00:33:39.833" v="336" actId="14100"/>
          <ac:picMkLst>
            <pc:docMk/>
            <pc:sldMk cId="4119353999" sldId="261"/>
            <ac:picMk id="6" creationId="{FC301975-22ED-EE86-66E2-BB0A6C625BAF}"/>
          </ac:picMkLst>
        </pc:picChg>
      </pc:sldChg>
      <pc:sldChg chg="addSp delSp modSp new mod setBg">
        <pc:chgData name="Stephen Rowe" userId="S::actsnswpresident@amnesty.org.au::0091272d-fdf1-412d-a5dc-8c759cd12714" providerId="AD" clId="Web-{A1642D50-C706-19CD-FEA6-63FE5C5D61D3}" dt="2025-07-03T01:19:12.942" v="600" actId="20577"/>
        <pc:sldMkLst>
          <pc:docMk/>
          <pc:sldMk cId="1586052212" sldId="262"/>
        </pc:sldMkLst>
        <pc:spChg chg="mod">
          <ac:chgData name="Stephen Rowe" userId="S::actsnswpresident@amnesty.org.au::0091272d-fdf1-412d-a5dc-8c759cd12714" providerId="AD" clId="Web-{A1642D50-C706-19CD-FEA6-63FE5C5D61D3}" dt="2025-07-03T00:51:29.708" v="459"/>
          <ac:spMkLst>
            <pc:docMk/>
            <pc:sldMk cId="1586052212" sldId="262"/>
            <ac:spMk id="2" creationId="{A543E195-0E11-BBAA-0E5D-5A07DA8E7C53}"/>
          </ac:spMkLst>
        </pc:spChg>
        <pc:spChg chg="mod ord">
          <ac:chgData name="Stephen Rowe" userId="S::actsnswpresident@amnesty.org.au::0091272d-fdf1-412d-a5dc-8c759cd12714" providerId="AD" clId="Web-{A1642D50-C706-19CD-FEA6-63FE5C5D61D3}" dt="2025-07-03T01:19:12.942" v="600" actId="20577"/>
          <ac:spMkLst>
            <pc:docMk/>
            <pc:sldMk cId="1586052212" sldId="262"/>
            <ac:spMk id="3" creationId="{9485A529-3E6E-357B-3E69-391EF71B22AF}"/>
          </ac:spMkLst>
        </pc:spChg>
        <pc:spChg chg="add">
          <ac:chgData name="Stephen Rowe" userId="S::actsnswpresident@amnesty.org.au::0091272d-fdf1-412d-a5dc-8c759cd12714" providerId="AD" clId="Web-{A1642D50-C706-19CD-FEA6-63FE5C5D61D3}" dt="2025-07-03T00:51:29.708" v="459"/>
          <ac:spMkLst>
            <pc:docMk/>
            <pc:sldMk cId="1586052212" sldId="262"/>
            <ac:spMk id="14" creationId="{9716D72B-0D25-43A5-8554-C535E5118D3B}"/>
          </ac:spMkLst>
        </pc:spChg>
        <pc:spChg chg="add">
          <ac:chgData name="Stephen Rowe" userId="S::actsnswpresident@amnesty.org.au::0091272d-fdf1-412d-a5dc-8c759cd12714" providerId="AD" clId="Web-{A1642D50-C706-19CD-FEA6-63FE5C5D61D3}" dt="2025-07-03T00:51:29.708" v="459"/>
          <ac:spMkLst>
            <pc:docMk/>
            <pc:sldMk cId="1586052212" sldId="262"/>
            <ac:spMk id="16" creationId="{3FCFB1DE-0B7E-48CC-BA90-B2AB0889F9D6}"/>
          </ac:spMkLst>
        </pc:spChg>
        <pc:picChg chg="add mod ord">
          <ac:chgData name="Stephen Rowe" userId="S::actsnswpresident@amnesty.org.au::0091272d-fdf1-412d-a5dc-8c759cd12714" providerId="AD" clId="Web-{A1642D50-C706-19CD-FEA6-63FE5C5D61D3}" dt="2025-07-03T00:51:29.708" v="459"/>
          <ac:picMkLst>
            <pc:docMk/>
            <pc:sldMk cId="1586052212" sldId="262"/>
            <ac:picMk id="4" creationId="{1A1FB679-9FB0-650F-823E-D7709890C778}"/>
          </ac:picMkLst>
        </pc:picChg>
        <pc:picChg chg="add mod">
          <ac:chgData name="Stephen Rowe" userId="S::actsnswpresident@amnesty.org.au::0091272d-fdf1-412d-a5dc-8c759cd12714" providerId="AD" clId="Web-{A1642D50-C706-19CD-FEA6-63FE5C5D61D3}" dt="2025-07-03T01:18:34.599" v="595" actId="1076"/>
          <ac:picMkLst>
            <pc:docMk/>
            <pc:sldMk cId="1586052212" sldId="262"/>
            <ac:picMk id="5" creationId="{7FD19379-81E7-4441-7D7E-AD227988A86B}"/>
          </ac:picMkLst>
        </pc:picChg>
        <pc:picChg chg="add del mod">
          <ac:chgData name="Stephen Rowe" userId="S::actsnswpresident@amnesty.org.au::0091272d-fdf1-412d-a5dc-8c759cd12714" providerId="AD" clId="Web-{A1642D50-C706-19CD-FEA6-63FE5C5D61D3}" dt="2025-07-03T00:46:39.262" v="424"/>
          <ac:picMkLst>
            <pc:docMk/>
            <pc:sldMk cId="1586052212" sldId="262"/>
            <ac:picMk id="5" creationId="{9BB4939F-A37D-0647-0FA0-4DD060DD5327}"/>
          </ac:picMkLst>
        </pc:picChg>
        <pc:picChg chg="add mod ord">
          <ac:chgData name="Stephen Rowe" userId="S::actsnswpresident@amnesty.org.au::0091272d-fdf1-412d-a5dc-8c759cd12714" providerId="AD" clId="Web-{A1642D50-C706-19CD-FEA6-63FE5C5D61D3}" dt="2025-07-03T00:51:29.708" v="459"/>
          <ac:picMkLst>
            <pc:docMk/>
            <pc:sldMk cId="1586052212" sldId="262"/>
            <ac:picMk id="6" creationId="{38BC8404-1A27-6200-7731-3E10AE9CB3C6}"/>
          </ac:picMkLst>
        </pc:picChg>
        <pc:picChg chg="add mod ord">
          <ac:chgData name="Stephen Rowe" userId="S::actsnswpresident@amnesty.org.au::0091272d-fdf1-412d-a5dc-8c759cd12714" providerId="AD" clId="Web-{A1642D50-C706-19CD-FEA6-63FE5C5D61D3}" dt="2025-07-03T00:51:29.708" v="459"/>
          <ac:picMkLst>
            <pc:docMk/>
            <pc:sldMk cId="1586052212" sldId="262"/>
            <ac:picMk id="7" creationId="{0C5EF1F9-E972-726F-6CE7-A2D5317DB9AB}"/>
          </ac:picMkLst>
        </pc:picChg>
        <pc:picChg chg="add del mod">
          <ac:chgData name="Stephen Rowe" userId="S::actsnswpresident@amnesty.org.au::0091272d-fdf1-412d-a5dc-8c759cd12714" providerId="AD" clId="Web-{A1642D50-C706-19CD-FEA6-63FE5C5D61D3}" dt="2025-07-03T00:50:58.160" v="455"/>
          <ac:picMkLst>
            <pc:docMk/>
            <pc:sldMk cId="1586052212" sldId="262"/>
            <ac:picMk id="8" creationId="{2B9337DA-DE2D-77D8-E92F-4C6D5285FFA9}"/>
          </ac:picMkLst>
        </pc:picChg>
        <pc:picChg chg="add del mod">
          <ac:chgData name="Stephen Rowe" userId="S::actsnswpresident@amnesty.org.au::0091272d-fdf1-412d-a5dc-8c759cd12714" providerId="AD" clId="Web-{A1642D50-C706-19CD-FEA6-63FE5C5D61D3}" dt="2025-07-03T01:10:14.067" v="511"/>
          <ac:picMkLst>
            <pc:docMk/>
            <pc:sldMk cId="1586052212" sldId="262"/>
            <ac:picMk id="9" creationId="{A3D91202-67D0-295E-3B23-2546371B6363}"/>
          </ac:picMkLst>
        </pc:picChg>
      </pc:sldChg>
      <pc:sldChg chg="addSp delSp modSp new del">
        <pc:chgData name="Stephen Rowe" userId="S::actsnswpresident@amnesty.org.au::0091272d-fdf1-412d-a5dc-8c759cd12714" providerId="AD" clId="Web-{A1642D50-C706-19CD-FEA6-63FE5C5D61D3}" dt="2025-07-03T01:15:21.411" v="522"/>
        <pc:sldMkLst>
          <pc:docMk/>
          <pc:sldMk cId="411511626" sldId="263"/>
        </pc:sldMkLst>
        <pc:spChg chg="mod">
          <ac:chgData name="Stephen Rowe" userId="S::actsnswpresident@amnesty.org.au::0091272d-fdf1-412d-a5dc-8c759cd12714" providerId="AD" clId="Web-{A1642D50-C706-19CD-FEA6-63FE5C5D61D3}" dt="2025-07-03T00:45:48.995" v="407" actId="20577"/>
          <ac:spMkLst>
            <pc:docMk/>
            <pc:sldMk cId="411511626" sldId="263"/>
            <ac:spMk id="2" creationId="{E0EA1FFD-39A7-E54A-94EB-2F75B5FB6CDF}"/>
          </ac:spMkLst>
        </pc:spChg>
        <pc:spChg chg="del">
          <ac:chgData name="Stephen Rowe" userId="S::actsnswpresident@amnesty.org.au::0091272d-fdf1-412d-a5dc-8c759cd12714" providerId="AD" clId="Web-{A1642D50-C706-19CD-FEA6-63FE5C5D61D3}" dt="2025-07-03T00:50:10.503" v="453"/>
          <ac:spMkLst>
            <pc:docMk/>
            <pc:sldMk cId="411511626" sldId="263"/>
            <ac:spMk id="3" creationId="{23D49EDB-9222-C55E-0018-A66176BF0149}"/>
          </ac:spMkLst>
        </pc:spChg>
        <pc:spChg chg="add mod">
          <ac:chgData name="Stephen Rowe" userId="S::actsnswpresident@amnesty.org.au::0091272d-fdf1-412d-a5dc-8c759cd12714" providerId="AD" clId="Web-{A1642D50-C706-19CD-FEA6-63FE5C5D61D3}" dt="2025-07-03T01:15:04.114" v="516"/>
          <ac:spMkLst>
            <pc:docMk/>
            <pc:sldMk cId="411511626" sldId="263"/>
            <ac:spMk id="5" creationId="{515AA7D3-643B-7C90-3FB4-1138C933A63C}"/>
          </ac:spMkLst>
        </pc:spChg>
        <pc:picChg chg="add del mod ord">
          <ac:chgData name="Stephen Rowe" userId="S::actsnswpresident@amnesty.org.au::0091272d-fdf1-412d-a5dc-8c759cd12714" providerId="AD" clId="Web-{A1642D50-C706-19CD-FEA6-63FE5C5D61D3}" dt="2025-07-03T01:15:04.114" v="516"/>
          <ac:picMkLst>
            <pc:docMk/>
            <pc:sldMk cId="411511626" sldId="263"/>
            <ac:picMk id="4" creationId="{DFB710CB-5C1D-CAF4-1860-90BA9C44285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881" y="4501453"/>
            <a:ext cx="10909640" cy="1065836"/>
          </a:xfrm>
        </p:spPr>
        <p:txBody>
          <a:bodyPr anchor="ctr">
            <a:normAutofit/>
          </a:bodyPr>
          <a:lstStyle/>
          <a:p>
            <a:r>
              <a:rPr lang="en-US" sz="4600"/>
              <a:t>ACT / Southern NSW Region July '24-June '25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8881" y="5647503"/>
            <a:ext cx="10909643" cy="55265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Ngunnawal and Ngambri country</a:t>
            </a:r>
          </a:p>
        </p:txBody>
      </p:sp>
      <p:pic>
        <p:nvPicPr>
          <p:cNvPr id="5" name="Picture 4" descr="No photo description available.">
            <a:extLst>
              <a:ext uri="{FF2B5EF4-FFF2-40B4-BE49-F238E27FC236}">
                <a16:creationId xmlns:a16="http://schemas.microsoft.com/office/drawing/2014/main" id="{CBBEDF26-CD85-D33A-C934-40B60052C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314" y="320040"/>
            <a:ext cx="3875867" cy="3895344"/>
          </a:xfrm>
          <a:prstGeom prst="rect">
            <a:avLst/>
          </a:prstGeom>
        </p:spPr>
      </p:pic>
      <p:pic>
        <p:nvPicPr>
          <p:cNvPr id="4" name="Picture 3" descr="A black and yellow flag with a candle and barbed wire&#10;&#10;AI-generated content may be incorrect.">
            <a:extLst>
              <a:ext uri="{FF2B5EF4-FFF2-40B4-BE49-F238E27FC236}">
                <a16:creationId xmlns:a16="http://schemas.microsoft.com/office/drawing/2014/main" id="{90130213-8290-1027-4766-B90CFBF47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359" y="320040"/>
            <a:ext cx="3934690" cy="3895344"/>
          </a:xfrm>
          <a:prstGeom prst="rect">
            <a:avLst/>
          </a:prstGeom>
        </p:spPr>
      </p:pic>
      <p:sp>
        <p:nvSpPr>
          <p:cNvPr id="16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716D72B-0D25-43A5-8554-C535E5118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CAD32A-3F2A-853D-F8CB-489FB4510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1" y="432877"/>
            <a:ext cx="3988536" cy="1642533"/>
          </a:xfrm>
        </p:spPr>
        <p:txBody>
          <a:bodyPr anchor="b">
            <a:normAutofit/>
          </a:bodyPr>
          <a:lstStyle/>
          <a:p>
            <a:r>
              <a:rPr lang="en-US" sz="5400" dirty="0"/>
              <a:t>Gaza</a:t>
            </a:r>
          </a:p>
        </p:txBody>
      </p:sp>
      <p:pic>
        <p:nvPicPr>
          <p:cNvPr id="7" name="Picture 6" descr="No photo description available.">
            <a:extLst>
              <a:ext uri="{FF2B5EF4-FFF2-40B4-BE49-F238E27FC236}">
                <a16:creationId xmlns:a16="http://schemas.microsoft.com/office/drawing/2014/main" id="{95FAD632-0E31-12C5-753C-AE5130F0D0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409" b="2"/>
          <a:stretch>
            <a:fillRect/>
          </a:stretch>
        </p:blipFill>
        <p:spPr>
          <a:xfrm>
            <a:off x="-7" y="10"/>
            <a:ext cx="3919476" cy="4143497"/>
          </a:xfrm>
          <a:custGeom>
            <a:avLst/>
            <a:gdLst/>
            <a:ahLst/>
            <a:cxnLst/>
            <a:rect l="l" t="t" r="r" b="b"/>
            <a:pathLst>
              <a:path w="3919476" h="4143507">
                <a:moveTo>
                  <a:pt x="0" y="0"/>
                </a:moveTo>
                <a:lnTo>
                  <a:pt x="3903116" y="0"/>
                </a:lnTo>
                <a:lnTo>
                  <a:pt x="3899307" y="150213"/>
                </a:lnTo>
                <a:cubicBezTo>
                  <a:pt x="3899870" y="322276"/>
                  <a:pt x="3912280" y="494071"/>
                  <a:pt x="3910163" y="665222"/>
                </a:cubicBezTo>
                <a:cubicBezTo>
                  <a:pt x="3909034" y="760465"/>
                  <a:pt x="3887866" y="855454"/>
                  <a:pt x="3891817" y="950951"/>
                </a:cubicBezTo>
                <a:cubicBezTo>
                  <a:pt x="3903389" y="1240363"/>
                  <a:pt x="3899579" y="1529902"/>
                  <a:pt x="3914679" y="1819187"/>
                </a:cubicBezTo>
                <a:cubicBezTo>
                  <a:pt x="3924446" y="1960184"/>
                  <a:pt x="3919293" y="2101691"/>
                  <a:pt x="3899297" y="2241812"/>
                </a:cubicBezTo>
                <a:cubicBezTo>
                  <a:pt x="3882644" y="2346833"/>
                  <a:pt x="3892946" y="2452744"/>
                  <a:pt x="3900002" y="2558273"/>
                </a:cubicBezTo>
                <a:cubicBezTo>
                  <a:pt x="3908611" y="2686026"/>
                  <a:pt x="3913268" y="2813652"/>
                  <a:pt x="3899155" y="2941659"/>
                </a:cubicBezTo>
                <a:cubicBezTo>
                  <a:pt x="3888995" y="3032710"/>
                  <a:pt x="3898449" y="3124270"/>
                  <a:pt x="3904095" y="3215577"/>
                </a:cubicBezTo>
                <a:cubicBezTo>
                  <a:pt x="3911433" y="3310871"/>
                  <a:pt x="3911433" y="3406520"/>
                  <a:pt x="3904095" y="3501814"/>
                </a:cubicBezTo>
                <a:cubicBezTo>
                  <a:pt x="3896728" y="3588930"/>
                  <a:pt x="3898478" y="3676464"/>
                  <a:pt x="3909317" y="3763288"/>
                </a:cubicBezTo>
                <a:cubicBezTo>
                  <a:pt x="3921171" y="3864881"/>
                  <a:pt x="3911998" y="3966473"/>
                  <a:pt x="3903389" y="4068066"/>
                </a:cubicBezTo>
                <a:lnTo>
                  <a:pt x="3899890" y="4129496"/>
                </a:lnTo>
                <a:lnTo>
                  <a:pt x="3856837" y="4131079"/>
                </a:lnTo>
                <a:cubicBezTo>
                  <a:pt x="3690565" y="4131562"/>
                  <a:pt x="3524292" y="4118803"/>
                  <a:pt x="3358020" y="4125635"/>
                </a:cubicBezTo>
                <a:cubicBezTo>
                  <a:pt x="3138339" y="4134610"/>
                  <a:pt x="2918661" y="4144924"/>
                  <a:pt x="2699106" y="4130457"/>
                </a:cubicBezTo>
                <a:cubicBezTo>
                  <a:pt x="2548620" y="4120546"/>
                  <a:pt x="2397378" y="4107552"/>
                  <a:pt x="2246135" y="4111571"/>
                </a:cubicBezTo>
                <a:cubicBezTo>
                  <a:pt x="2090859" y="4115857"/>
                  <a:pt x="1936213" y="4129921"/>
                  <a:pt x="1781316" y="4140235"/>
                </a:cubicBezTo>
                <a:cubicBezTo>
                  <a:pt x="1667682" y="4147695"/>
                  <a:pt x="1553608" y="4142392"/>
                  <a:pt x="1441020" y="4124430"/>
                </a:cubicBezTo>
                <a:cubicBezTo>
                  <a:pt x="1360735" y="4111704"/>
                  <a:pt x="1279946" y="4117196"/>
                  <a:pt x="1199535" y="4121751"/>
                </a:cubicBezTo>
                <a:cubicBezTo>
                  <a:pt x="1054343" y="4130324"/>
                  <a:pt x="909653" y="4143718"/>
                  <a:pt x="764462" y="4130324"/>
                </a:cubicBezTo>
                <a:cubicBezTo>
                  <a:pt x="634770" y="4118267"/>
                  <a:pt x="503820" y="4108490"/>
                  <a:pt x="375137" y="4118267"/>
                </a:cubicBezTo>
                <a:cubicBezTo>
                  <a:pt x="278626" y="4125601"/>
                  <a:pt x="182043" y="4132935"/>
                  <a:pt x="85336" y="4130493"/>
                </a:cubicBezTo>
                <a:lnTo>
                  <a:pt x="0" y="4125145"/>
                </a:lnTo>
                <a:close/>
              </a:path>
            </a:pathLst>
          </a:custGeom>
        </p:spPr>
      </p:pic>
      <p:pic>
        <p:nvPicPr>
          <p:cNvPr id="5" name="Picture 4" descr="A group of tents on a dirt path&#10;&#10;AI-generated content may be incorrect.">
            <a:extLst>
              <a:ext uri="{FF2B5EF4-FFF2-40B4-BE49-F238E27FC236}">
                <a16:creationId xmlns:a16="http://schemas.microsoft.com/office/drawing/2014/main" id="{02FF15FD-E012-7078-2C62-7E184AC22D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898" r="25887" b="3"/>
          <a:stretch>
            <a:fillRect/>
          </a:stretch>
        </p:blipFill>
        <p:spPr>
          <a:xfrm>
            <a:off x="4115400" y="10"/>
            <a:ext cx="3058323" cy="3597029"/>
          </a:xfrm>
          <a:custGeom>
            <a:avLst/>
            <a:gdLst/>
            <a:ahLst/>
            <a:cxnLst/>
            <a:rect l="l" t="t" r="r" b="b"/>
            <a:pathLst>
              <a:path w="3058323" h="3597039">
                <a:moveTo>
                  <a:pt x="15411" y="0"/>
                </a:moveTo>
                <a:lnTo>
                  <a:pt x="3031762" y="0"/>
                </a:lnTo>
                <a:lnTo>
                  <a:pt x="3046461" y="132146"/>
                </a:lnTo>
                <a:cubicBezTo>
                  <a:pt x="3048338" y="180004"/>
                  <a:pt x="3046791" y="227996"/>
                  <a:pt x="3041802" y="275754"/>
                </a:cubicBezTo>
                <a:cubicBezTo>
                  <a:pt x="3027897" y="401800"/>
                  <a:pt x="3049074" y="530780"/>
                  <a:pt x="3008505" y="654529"/>
                </a:cubicBezTo>
                <a:cubicBezTo>
                  <a:pt x="3005571" y="667491"/>
                  <a:pt x="3004614" y="680823"/>
                  <a:pt x="3005698" y="694078"/>
                </a:cubicBezTo>
                <a:cubicBezTo>
                  <a:pt x="3005188" y="761821"/>
                  <a:pt x="3019349" y="827651"/>
                  <a:pt x="3033127" y="893608"/>
                </a:cubicBezTo>
                <a:cubicBezTo>
                  <a:pt x="3048309" y="966327"/>
                  <a:pt x="3067190" y="1038663"/>
                  <a:pt x="3044226" y="1113933"/>
                </a:cubicBezTo>
                <a:cubicBezTo>
                  <a:pt x="3037911" y="1137802"/>
                  <a:pt x="3037911" y="1162909"/>
                  <a:pt x="3044226" y="1186779"/>
                </a:cubicBezTo>
                <a:cubicBezTo>
                  <a:pt x="3050414" y="1219872"/>
                  <a:pt x="3050414" y="1253833"/>
                  <a:pt x="3044226" y="1286927"/>
                </a:cubicBezTo>
                <a:cubicBezTo>
                  <a:pt x="3034913" y="1357732"/>
                  <a:pt x="3025345" y="1428920"/>
                  <a:pt x="3030448" y="1500363"/>
                </a:cubicBezTo>
                <a:cubicBezTo>
                  <a:pt x="3038001" y="1625694"/>
                  <a:pt x="3036164" y="1751408"/>
                  <a:pt x="3024962" y="1876459"/>
                </a:cubicBezTo>
                <a:cubicBezTo>
                  <a:pt x="3020242" y="1937185"/>
                  <a:pt x="3013991" y="1998805"/>
                  <a:pt x="3036572" y="2058128"/>
                </a:cubicBezTo>
                <a:cubicBezTo>
                  <a:pt x="3039761" y="2065719"/>
                  <a:pt x="3039761" y="2074267"/>
                  <a:pt x="3036572" y="2081857"/>
                </a:cubicBezTo>
                <a:cubicBezTo>
                  <a:pt x="2993834" y="2180984"/>
                  <a:pt x="3005826" y="2282153"/>
                  <a:pt x="3027897" y="2382556"/>
                </a:cubicBezTo>
                <a:cubicBezTo>
                  <a:pt x="3059523" y="2516907"/>
                  <a:pt x="3066565" y="2655863"/>
                  <a:pt x="3048691" y="2792715"/>
                </a:cubicBezTo>
                <a:cubicBezTo>
                  <a:pt x="3037337" y="2873471"/>
                  <a:pt x="3023687" y="2954354"/>
                  <a:pt x="3031596" y="3036386"/>
                </a:cubicBezTo>
                <a:cubicBezTo>
                  <a:pt x="3037490" y="3100417"/>
                  <a:pt x="3039736" y="3164741"/>
                  <a:pt x="3038358" y="3229027"/>
                </a:cubicBezTo>
                <a:cubicBezTo>
                  <a:pt x="3036891" y="3311633"/>
                  <a:pt x="3031788" y="3394080"/>
                  <a:pt x="3028535" y="3476606"/>
                </a:cubicBezTo>
                <a:lnTo>
                  <a:pt x="3026145" y="3582089"/>
                </a:lnTo>
                <a:lnTo>
                  <a:pt x="2837742" y="3576169"/>
                </a:lnTo>
                <a:cubicBezTo>
                  <a:pt x="2749601" y="3575123"/>
                  <a:pt x="2661428" y="3575842"/>
                  <a:pt x="2573255" y="3578457"/>
                </a:cubicBezTo>
                <a:cubicBezTo>
                  <a:pt x="2415279" y="3583558"/>
                  <a:pt x="2257302" y="3585390"/>
                  <a:pt x="2099327" y="3578457"/>
                </a:cubicBezTo>
                <a:cubicBezTo>
                  <a:pt x="1926907" y="3570479"/>
                  <a:pt x="1754870" y="3579504"/>
                  <a:pt x="1582958" y="3591536"/>
                </a:cubicBezTo>
                <a:cubicBezTo>
                  <a:pt x="1416747" y="3603177"/>
                  <a:pt x="1250917" y="3594544"/>
                  <a:pt x="1084959" y="3582381"/>
                </a:cubicBezTo>
                <a:cubicBezTo>
                  <a:pt x="910095" y="3569328"/>
                  <a:pt x="734510" y="3570585"/>
                  <a:pt x="559849" y="3586174"/>
                </a:cubicBezTo>
                <a:cubicBezTo>
                  <a:pt x="445325" y="3596376"/>
                  <a:pt x="330549" y="3581074"/>
                  <a:pt x="216532" y="3582119"/>
                </a:cubicBezTo>
                <a:lnTo>
                  <a:pt x="3784" y="3583799"/>
                </a:lnTo>
                <a:lnTo>
                  <a:pt x="23102" y="3304343"/>
                </a:lnTo>
                <a:cubicBezTo>
                  <a:pt x="27378" y="3232352"/>
                  <a:pt x="25445" y="3160183"/>
                  <a:pt x="17316" y="3088458"/>
                </a:cubicBezTo>
                <a:cubicBezTo>
                  <a:pt x="9187" y="3007476"/>
                  <a:pt x="12024" y="2925898"/>
                  <a:pt x="25783" y="2845525"/>
                </a:cubicBezTo>
                <a:cubicBezTo>
                  <a:pt x="43141" y="2750282"/>
                  <a:pt x="35379" y="2655039"/>
                  <a:pt x="29029" y="2559796"/>
                </a:cubicBezTo>
                <a:cubicBezTo>
                  <a:pt x="11671" y="2298322"/>
                  <a:pt x="-9498" y="2036848"/>
                  <a:pt x="4615" y="1774485"/>
                </a:cubicBezTo>
                <a:cubicBezTo>
                  <a:pt x="7578" y="1718482"/>
                  <a:pt x="20561" y="1663876"/>
                  <a:pt x="25925" y="1608255"/>
                </a:cubicBezTo>
                <a:cubicBezTo>
                  <a:pt x="41590" y="1446595"/>
                  <a:pt x="23242" y="1285571"/>
                  <a:pt x="15763" y="1124293"/>
                </a:cubicBezTo>
                <a:cubicBezTo>
                  <a:pt x="5010" y="945807"/>
                  <a:pt x="7183" y="766877"/>
                  <a:pt x="22255" y="588646"/>
                </a:cubicBezTo>
                <a:cubicBezTo>
                  <a:pt x="41165" y="395112"/>
                  <a:pt x="35097" y="201070"/>
                  <a:pt x="19010" y="7282"/>
                </a:cubicBezTo>
                <a:close/>
              </a:path>
            </a:pathLst>
          </a:custGeom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6484" y="2424319"/>
            <a:ext cx="3851563" cy="18288"/>
          </a:xfrm>
          <a:custGeom>
            <a:avLst/>
            <a:gdLst>
              <a:gd name="connsiteX0" fmla="*/ 0 w 3851563"/>
              <a:gd name="connsiteY0" fmla="*/ 0 h 18288"/>
              <a:gd name="connsiteX1" fmla="*/ 718958 w 3851563"/>
              <a:gd name="connsiteY1" fmla="*/ 0 h 18288"/>
              <a:gd name="connsiteX2" fmla="*/ 1437917 w 3851563"/>
              <a:gd name="connsiteY2" fmla="*/ 0 h 18288"/>
              <a:gd name="connsiteX3" fmla="*/ 1964297 w 3851563"/>
              <a:gd name="connsiteY3" fmla="*/ 0 h 18288"/>
              <a:gd name="connsiteX4" fmla="*/ 2606224 w 3851563"/>
              <a:gd name="connsiteY4" fmla="*/ 0 h 18288"/>
              <a:gd name="connsiteX5" fmla="*/ 3171120 w 3851563"/>
              <a:gd name="connsiteY5" fmla="*/ 0 h 18288"/>
              <a:gd name="connsiteX6" fmla="*/ 3851563 w 3851563"/>
              <a:gd name="connsiteY6" fmla="*/ 0 h 18288"/>
              <a:gd name="connsiteX7" fmla="*/ 3851563 w 3851563"/>
              <a:gd name="connsiteY7" fmla="*/ 18288 h 18288"/>
              <a:gd name="connsiteX8" fmla="*/ 3209636 w 3851563"/>
              <a:gd name="connsiteY8" fmla="*/ 18288 h 18288"/>
              <a:gd name="connsiteX9" fmla="*/ 2644740 w 3851563"/>
              <a:gd name="connsiteY9" fmla="*/ 18288 h 18288"/>
              <a:gd name="connsiteX10" fmla="*/ 2002813 w 3851563"/>
              <a:gd name="connsiteY10" fmla="*/ 18288 h 18288"/>
              <a:gd name="connsiteX11" fmla="*/ 1399401 w 3851563"/>
              <a:gd name="connsiteY11" fmla="*/ 18288 h 18288"/>
              <a:gd name="connsiteX12" fmla="*/ 834505 w 3851563"/>
              <a:gd name="connsiteY12" fmla="*/ 18288 h 18288"/>
              <a:gd name="connsiteX13" fmla="*/ 0 w 3851563"/>
              <a:gd name="connsiteY13" fmla="*/ 18288 h 18288"/>
              <a:gd name="connsiteX14" fmla="*/ 0 w 3851563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51563" h="18288" fill="none" extrusionOk="0">
                <a:moveTo>
                  <a:pt x="0" y="0"/>
                </a:moveTo>
                <a:cubicBezTo>
                  <a:pt x="195934" y="10403"/>
                  <a:pt x="550513" y="-3379"/>
                  <a:pt x="718958" y="0"/>
                </a:cubicBezTo>
                <a:cubicBezTo>
                  <a:pt x="887403" y="3379"/>
                  <a:pt x="1238155" y="34184"/>
                  <a:pt x="1437917" y="0"/>
                </a:cubicBezTo>
                <a:cubicBezTo>
                  <a:pt x="1637679" y="-34184"/>
                  <a:pt x="1735575" y="21633"/>
                  <a:pt x="1964297" y="0"/>
                </a:cubicBezTo>
                <a:cubicBezTo>
                  <a:pt x="2193019" y="-21633"/>
                  <a:pt x="2398398" y="-18127"/>
                  <a:pt x="2606224" y="0"/>
                </a:cubicBezTo>
                <a:cubicBezTo>
                  <a:pt x="2814050" y="18127"/>
                  <a:pt x="3010763" y="-3923"/>
                  <a:pt x="3171120" y="0"/>
                </a:cubicBezTo>
                <a:cubicBezTo>
                  <a:pt x="3331477" y="3923"/>
                  <a:pt x="3662318" y="22618"/>
                  <a:pt x="3851563" y="0"/>
                </a:cubicBezTo>
                <a:cubicBezTo>
                  <a:pt x="3851602" y="7328"/>
                  <a:pt x="3852182" y="9982"/>
                  <a:pt x="3851563" y="18288"/>
                </a:cubicBezTo>
                <a:cubicBezTo>
                  <a:pt x="3539697" y="8623"/>
                  <a:pt x="3360357" y="-7186"/>
                  <a:pt x="3209636" y="18288"/>
                </a:cubicBezTo>
                <a:cubicBezTo>
                  <a:pt x="3058915" y="43762"/>
                  <a:pt x="2810322" y="8087"/>
                  <a:pt x="2644740" y="18288"/>
                </a:cubicBezTo>
                <a:cubicBezTo>
                  <a:pt x="2479158" y="28489"/>
                  <a:pt x="2131941" y="44882"/>
                  <a:pt x="2002813" y="18288"/>
                </a:cubicBezTo>
                <a:cubicBezTo>
                  <a:pt x="1873685" y="-8306"/>
                  <a:pt x="1675560" y="30966"/>
                  <a:pt x="1399401" y="18288"/>
                </a:cubicBezTo>
                <a:cubicBezTo>
                  <a:pt x="1123242" y="5610"/>
                  <a:pt x="1065368" y="33824"/>
                  <a:pt x="834505" y="18288"/>
                </a:cubicBezTo>
                <a:cubicBezTo>
                  <a:pt x="603642" y="2752"/>
                  <a:pt x="191505" y="58863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51563" h="18288" stroke="0" extrusionOk="0">
                <a:moveTo>
                  <a:pt x="0" y="0"/>
                </a:moveTo>
                <a:cubicBezTo>
                  <a:pt x="289752" y="13020"/>
                  <a:pt x="480313" y="17689"/>
                  <a:pt x="641927" y="0"/>
                </a:cubicBezTo>
                <a:cubicBezTo>
                  <a:pt x="803541" y="-17689"/>
                  <a:pt x="1025789" y="14289"/>
                  <a:pt x="1322370" y="0"/>
                </a:cubicBezTo>
                <a:cubicBezTo>
                  <a:pt x="1618951" y="-14289"/>
                  <a:pt x="1675364" y="4422"/>
                  <a:pt x="1925782" y="0"/>
                </a:cubicBezTo>
                <a:cubicBezTo>
                  <a:pt x="2176200" y="-4422"/>
                  <a:pt x="2354648" y="21578"/>
                  <a:pt x="2644740" y="0"/>
                </a:cubicBezTo>
                <a:cubicBezTo>
                  <a:pt x="2934832" y="-21578"/>
                  <a:pt x="2992732" y="-4264"/>
                  <a:pt x="3286667" y="0"/>
                </a:cubicBezTo>
                <a:cubicBezTo>
                  <a:pt x="3580602" y="4264"/>
                  <a:pt x="3638704" y="20914"/>
                  <a:pt x="3851563" y="0"/>
                </a:cubicBezTo>
                <a:cubicBezTo>
                  <a:pt x="3851890" y="8595"/>
                  <a:pt x="3851491" y="13110"/>
                  <a:pt x="3851563" y="18288"/>
                </a:cubicBezTo>
                <a:cubicBezTo>
                  <a:pt x="3681588" y="-9641"/>
                  <a:pt x="3414286" y="12858"/>
                  <a:pt x="3209636" y="18288"/>
                </a:cubicBezTo>
                <a:cubicBezTo>
                  <a:pt x="3004986" y="23718"/>
                  <a:pt x="2777102" y="31540"/>
                  <a:pt x="2490677" y="18288"/>
                </a:cubicBezTo>
                <a:cubicBezTo>
                  <a:pt x="2204252" y="5036"/>
                  <a:pt x="2142029" y="45834"/>
                  <a:pt x="1810235" y="18288"/>
                </a:cubicBezTo>
                <a:cubicBezTo>
                  <a:pt x="1478441" y="-9258"/>
                  <a:pt x="1432135" y="21272"/>
                  <a:pt x="1245339" y="18288"/>
                </a:cubicBezTo>
                <a:cubicBezTo>
                  <a:pt x="1058543" y="15304"/>
                  <a:pt x="886298" y="9998"/>
                  <a:pt x="718958" y="18288"/>
                </a:cubicBezTo>
                <a:cubicBezTo>
                  <a:pt x="551618" y="26578"/>
                  <a:pt x="308263" y="-12886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C32361FB-E8BD-B4FB-0159-CA5735713C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43" r="15338" b="3"/>
          <a:stretch>
            <a:fillRect/>
          </a:stretch>
        </p:blipFill>
        <p:spPr>
          <a:xfrm>
            <a:off x="4" y="4328340"/>
            <a:ext cx="3912953" cy="2529660"/>
          </a:xfrm>
          <a:custGeom>
            <a:avLst/>
            <a:gdLst/>
            <a:ahLst/>
            <a:cxnLst/>
            <a:rect l="l" t="t" r="r" b="b"/>
            <a:pathLst>
              <a:path w="3912953" h="2529660">
                <a:moveTo>
                  <a:pt x="936025" y="662"/>
                </a:moveTo>
                <a:cubicBezTo>
                  <a:pt x="1035236" y="-744"/>
                  <a:pt x="1134457" y="93"/>
                  <a:pt x="1233691" y="3173"/>
                </a:cubicBezTo>
                <a:cubicBezTo>
                  <a:pt x="1304145" y="5316"/>
                  <a:pt x="1373087" y="24605"/>
                  <a:pt x="1443792" y="29025"/>
                </a:cubicBezTo>
                <a:cubicBezTo>
                  <a:pt x="1628434" y="40276"/>
                  <a:pt x="1812824" y="30901"/>
                  <a:pt x="1996836" y="18310"/>
                </a:cubicBezTo>
                <a:cubicBezTo>
                  <a:pt x="2245239" y="628"/>
                  <a:pt x="2494513" y="2101"/>
                  <a:pt x="2742715" y="22730"/>
                </a:cubicBezTo>
                <a:cubicBezTo>
                  <a:pt x="2962786" y="43947"/>
                  <a:pt x="3184369" y="39942"/>
                  <a:pt x="3403645" y="10808"/>
                </a:cubicBezTo>
                <a:cubicBezTo>
                  <a:pt x="3527916" y="-7007"/>
                  <a:pt x="3653321" y="9067"/>
                  <a:pt x="3778223" y="10808"/>
                </a:cubicBezTo>
                <a:lnTo>
                  <a:pt x="3895044" y="13590"/>
                </a:lnTo>
                <a:lnTo>
                  <a:pt x="3906212" y="275626"/>
                </a:lnTo>
                <a:cubicBezTo>
                  <a:pt x="3913438" y="398465"/>
                  <a:pt x="3909471" y="521632"/>
                  <a:pt x="3894358" y="643899"/>
                </a:cubicBezTo>
                <a:cubicBezTo>
                  <a:pt x="3888995" y="692536"/>
                  <a:pt x="3889982" y="741301"/>
                  <a:pt x="3888995" y="790066"/>
                </a:cubicBezTo>
                <a:cubicBezTo>
                  <a:pt x="3888712" y="799463"/>
                  <a:pt x="3895063" y="810383"/>
                  <a:pt x="3883632" y="818257"/>
                </a:cubicBezTo>
                <a:lnTo>
                  <a:pt x="3883632" y="830956"/>
                </a:lnTo>
                <a:cubicBezTo>
                  <a:pt x="3896192" y="837941"/>
                  <a:pt x="3889701" y="849370"/>
                  <a:pt x="3890688" y="858514"/>
                </a:cubicBezTo>
                <a:cubicBezTo>
                  <a:pt x="3907355" y="1033621"/>
                  <a:pt x="3909867" y="1209579"/>
                  <a:pt x="3898168" y="1385017"/>
                </a:cubicBezTo>
                <a:cubicBezTo>
                  <a:pt x="3889559" y="1546549"/>
                  <a:pt x="3898449" y="1707827"/>
                  <a:pt x="3908893" y="1869233"/>
                </a:cubicBezTo>
                <a:cubicBezTo>
                  <a:pt x="3921312" y="2061116"/>
                  <a:pt x="3901555" y="2252872"/>
                  <a:pt x="3898591" y="2444754"/>
                </a:cubicBezTo>
                <a:cubicBezTo>
                  <a:pt x="3898309" y="2461962"/>
                  <a:pt x="3899367" y="2479201"/>
                  <a:pt x="3900673" y="2496440"/>
                </a:cubicBezTo>
                <a:lnTo>
                  <a:pt x="3902963" y="2529660"/>
                </a:lnTo>
                <a:lnTo>
                  <a:pt x="0" y="2529660"/>
                </a:lnTo>
                <a:lnTo>
                  <a:pt x="0" y="15736"/>
                </a:lnTo>
                <a:lnTo>
                  <a:pt x="938" y="16032"/>
                </a:lnTo>
                <a:cubicBezTo>
                  <a:pt x="213686" y="39741"/>
                  <a:pt x="426055" y="24338"/>
                  <a:pt x="638426" y="11612"/>
                </a:cubicBezTo>
                <a:cubicBezTo>
                  <a:pt x="737616" y="5719"/>
                  <a:pt x="836815" y="2069"/>
                  <a:pt x="936025" y="662"/>
                </a:cubicBezTo>
                <a:close/>
              </a:path>
            </a:pathLst>
          </a:custGeom>
        </p:spPr>
      </p:pic>
      <p:pic>
        <p:nvPicPr>
          <p:cNvPr id="6" name="Picture 5" descr="No photo description available.">
            <a:extLst>
              <a:ext uri="{FF2B5EF4-FFF2-40B4-BE49-F238E27FC236}">
                <a16:creationId xmlns:a16="http://schemas.microsoft.com/office/drawing/2014/main" id="{3C2DEF5F-636A-2479-F78E-889B7EBFE7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60" b="-1"/>
          <a:stretch>
            <a:fillRect/>
          </a:stretch>
        </p:blipFill>
        <p:spPr>
          <a:xfrm>
            <a:off x="4110923" y="3791169"/>
            <a:ext cx="3058821" cy="3066831"/>
          </a:xfrm>
          <a:custGeom>
            <a:avLst/>
            <a:gdLst/>
            <a:ahLst/>
            <a:cxnLst/>
            <a:rect l="l" t="t" r="r" b="b"/>
            <a:pathLst>
              <a:path w="3058821" h="3066831">
                <a:moveTo>
                  <a:pt x="2787020" y="1261"/>
                </a:moveTo>
                <a:cubicBezTo>
                  <a:pt x="2839709" y="-518"/>
                  <a:pt x="2892422" y="-414"/>
                  <a:pt x="2945069" y="1571"/>
                </a:cubicBezTo>
                <a:lnTo>
                  <a:pt x="3038769" y="8460"/>
                </a:lnTo>
                <a:lnTo>
                  <a:pt x="3040494" y="37341"/>
                </a:lnTo>
                <a:cubicBezTo>
                  <a:pt x="3041244" y="71882"/>
                  <a:pt x="3039776" y="106360"/>
                  <a:pt x="3033397" y="140806"/>
                </a:cubicBezTo>
                <a:cubicBezTo>
                  <a:pt x="3014006" y="247842"/>
                  <a:pt x="3013240" y="353093"/>
                  <a:pt x="3049089" y="457834"/>
                </a:cubicBezTo>
                <a:cubicBezTo>
                  <a:pt x="3061974" y="495214"/>
                  <a:pt x="3059933" y="536166"/>
                  <a:pt x="3055085" y="576225"/>
                </a:cubicBezTo>
                <a:cubicBezTo>
                  <a:pt x="3043731" y="670377"/>
                  <a:pt x="3028167" y="764784"/>
                  <a:pt x="3035311" y="859828"/>
                </a:cubicBezTo>
                <a:cubicBezTo>
                  <a:pt x="3053554" y="1099545"/>
                  <a:pt x="3026891" y="1339261"/>
                  <a:pt x="3038883" y="1578850"/>
                </a:cubicBezTo>
                <a:cubicBezTo>
                  <a:pt x="3039113" y="1594185"/>
                  <a:pt x="3038526" y="1609507"/>
                  <a:pt x="3037097" y="1624778"/>
                </a:cubicBezTo>
                <a:cubicBezTo>
                  <a:pt x="3032504" y="1713061"/>
                  <a:pt x="3017960" y="1801599"/>
                  <a:pt x="3043476" y="1889499"/>
                </a:cubicBezTo>
                <a:cubicBezTo>
                  <a:pt x="3046015" y="1904618"/>
                  <a:pt x="3045632" y="1920080"/>
                  <a:pt x="3042328" y="1935044"/>
                </a:cubicBezTo>
                <a:cubicBezTo>
                  <a:pt x="3031394" y="2011884"/>
                  <a:pt x="3028524" y="2089667"/>
                  <a:pt x="3033780" y="2167106"/>
                </a:cubicBezTo>
                <a:cubicBezTo>
                  <a:pt x="3048962" y="2335903"/>
                  <a:pt x="3051130" y="2505606"/>
                  <a:pt x="3040286" y="2674734"/>
                </a:cubicBezTo>
                <a:cubicBezTo>
                  <a:pt x="3036459" y="2750260"/>
                  <a:pt x="3031611" y="2825530"/>
                  <a:pt x="3028294" y="2900035"/>
                </a:cubicBezTo>
                <a:cubicBezTo>
                  <a:pt x="3027210" y="2934608"/>
                  <a:pt x="3025392" y="2969245"/>
                  <a:pt x="3026078" y="3003803"/>
                </a:cubicBezTo>
                <a:lnTo>
                  <a:pt x="3033892" y="3066831"/>
                </a:lnTo>
                <a:lnTo>
                  <a:pt x="23851" y="3066831"/>
                </a:lnTo>
                <a:lnTo>
                  <a:pt x="42401" y="2704831"/>
                </a:lnTo>
                <a:cubicBezTo>
                  <a:pt x="45364" y="2461136"/>
                  <a:pt x="53409" y="2216933"/>
                  <a:pt x="28288" y="1974000"/>
                </a:cubicBezTo>
                <a:cubicBezTo>
                  <a:pt x="11213" y="1809420"/>
                  <a:pt x="17986" y="1645602"/>
                  <a:pt x="21091" y="1481150"/>
                </a:cubicBezTo>
                <a:cubicBezTo>
                  <a:pt x="24619" y="1296377"/>
                  <a:pt x="22926" y="1111480"/>
                  <a:pt x="22926" y="926707"/>
                </a:cubicBezTo>
                <a:cubicBezTo>
                  <a:pt x="22643" y="846322"/>
                  <a:pt x="27442" y="766445"/>
                  <a:pt x="35627" y="686441"/>
                </a:cubicBezTo>
                <a:cubicBezTo>
                  <a:pt x="47340" y="570372"/>
                  <a:pt x="33228" y="454937"/>
                  <a:pt x="14458" y="340646"/>
                </a:cubicBezTo>
                <a:cubicBezTo>
                  <a:pt x="3337" y="261010"/>
                  <a:pt x="-1375" y="180751"/>
                  <a:pt x="346" y="100506"/>
                </a:cubicBezTo>
                <a:lnTo>
                  <a:pt x="2424" y="12627"/>
                </a:lnTo>
                <a:lnTo>
                  <a:pt x="3495" y="12901"/>
                </a:lnTo>
                <a:cubicBezTo>
                  <a:pt x="343898" y="-3971"/>
                  <a:pt x="684174" y="17086"/>
                  <a:pt x="1024451" y="18263"/>
                </a:cubicBezTo>
                <a:cubicBezTo>
                  <a:pt x="1134033" y="18655"/>
                  <a:pt x="1243235" y="13685"/>
                  <a:pt x="1352564" y="9238"/>
                </a:cubicBezTo>
                <a:cubicBezTo>
                  <a:pt x="1493565" y="3614"/>
                  <a:pt x="1634312" y="14731"/>
                  <a:pt x="1775060" y="12508"/>
                </a:cubicBezTo>
                <a:cubicBezTo>
                  <a:pt x="2008160" y="8846"/>
                  <a:pt x="2241134" y="19571"/>
                  <a:pt x="2474235" y="12508"/>
                </a:cubicBezTo>
                <a:cubicBezTo>
                  <a:pt x="2578497" y="9238"/>
                  <a:pt x="2682758" y="4268"/>
                  <a:pt x="2787020" y="1261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9B913-9097-CD31-3933-0BB0A6E48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3618" y="2704407"/>
            <a:ext cx="3997805" cy="34891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Solidarity</a:t>
            </a:r>
            <a:endParaRPr lang="en-US" dirty="0"/>
          </a:p>
          <a:p>
            <a:r>
              <a:rPr lang="en-US" sz="2200" dirty="0"/>
              <a:t>Participation in national Gaza group</a:t>
            </a:r>
            <a:endParaRPr lang="en-US" dirty="0"/>
          </a:p>
          <a:p>
            <a:r>
              <a:rPr lang="en-US" sz="2200" dirty="0"/>
              <a:t>Support for ANU tent encampment protest rights </a:t>
            </a:r>
            <a:endParaRPr lang="en-US" dirty="0"/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644067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716D72B-0D25-43A5-8554-C535E5118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43E195-0E11-BBAA-0E5D-5A07DA8E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1" y="432877"/>
            <a:ext cx="3988536" cy="1642533"/>
          </a:xfrm>
        </p:spPr>
        <p:txBody>
          <a:bodyPr anchor="b">
            <a:normAutofit/>
          </a:bodyPr>
          <a:lstStyle/>
          <a:p>
            <a:r>
              <a:rPr lang="en-US" sz="5400"/>
              <a:t>Solidarity</a:t>
            </a:r>
          </a:p>
        </p:txBody>
      </p:sp>
      <p:pic>
        <p:nvPicPr>
          <p:cNvPr id="7" name="Picture 6" descr="No photo description available.">
            <a:extLst>
              <a:ext uri="{FF2B5EF4-FFF2-40B4-BE49-F238E27FC236}">
                <a16:creationId xmlns:a16="http://schemas.microsoft.com/office/drawing/2014/main" id="{0C5EF1F9-E972-726F-6CE7-A2D5317DB9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4" b="11786"/>
          <a:stretch>
            <a:fillRect/>
          </a:stretch>
        </p:blipFill>
        <p:spPr>
          <a:xfrm>
            <a:off x="4115400" y="10"/>
            <a:ext cx="3058323" cy="3597029"/>
          </a:xfrm>
          <a:custGeom>
            <a:avLst/>
            <a:gdLst/>
            <a:ahLst/>
            <a:cxnLst/>
            <a:rect l="l" t="t" r="r" b="b"/>
            <a:pathLst>
              <a:path w="3058323" h="3597039">
                <a:moveTo>
                  <a:pt x="15411" y="0"/>
                </a:moveTo>
                <a:lnTo>
                  <a:pt x="3031762" y="0"/>
                </a:lnTo>
                <a:lnTo>
                  <a:pt x="3046461" y="132146"/>
                </a:lnTo>
                <a:cubicBezTo>
                  <a:pt x="3048338" y="180004"/>
                  <a:pt x="3046791" y="227996"/>
                  <a:pt x="3041802" y="275754"/>
                </a:cubicBezTo>
                <a:cubicBezTo>
                  <a:pt x="3027897" y="401800"/>
                  <a:pt x="3049074" y="530780"/>
                  <a:pt x="3008505" y="654529"/>
                </a:cubicBezTo>
                <a:cubicBezTo>
                  <a:pt x="3005571" y="667491"/>
                  <a:pt x="3004614" y="680823"/>
                  <a:pt x="3005698" y="694078"/>
                </a:cubicBezTo>
                <a:cubicBezTo>
                  <a:pt x="3005188" y="761821"/>
                  <a:pt x="3019349" y="827651"/>
                  <a:pt x="3033127" y="893608"/>
                </a:cubicBezTo>
                <a:cubicBezTo>
                  <a:pt x="3048309" y="966327"/>
                  <a:pt x="3067190" y="1038663"/>
                  <a:pt x="3044226" y="1113933"/>
                </a:cubicBezTo>
                <a:cubicBezTo>
                  <a:pt x="3037911" y="1137802"/>
                  <a:pt x="3037911" y="1162909"/>
                  <a:pt x="3044226" y="1186779"/>
                </a:cubicBezTo>
                <a:cubicBezTo>
                  <a:pt x="3050414" y="1219872"/>
                  <a:pt x="3050414" y="1253833"/>
                  <a:pt x="3044226" y="1286927"/>
                </a:cubicBezTo>
                <a:cubicBezTo>
                  <a:pt x="3034913" y="1357732"/>
                  <a:pt x="3025345" y="1428920"/>
                  <a:pt x="3030448" y="1500363"/>
                </a:cubicBezTo>
                <a:cubicBezTo>
                  <a:pt x="3038001" y="1625694"/>
                  <a:pt x="3036164" y="1751408"/>
                  <a:pt x="3024962" y="1876459"/>
                </a:cubicBezTo>
                <a:cubicBezTo>
                  <a:pt x="3020242" y="1937185"/>
                  <a:pt x="3013991" y="1998805"/>
                  <a:pt x="3036572" y="2058128"/>
                </a:cubicBezTo>
                <a:cubicBezTo>
                  <a:pt x="3039761" y="2065719"/>
                  <a:pt x="3039761" y="2074267"/>
                  <a:pt x="3036572" y="2081857"/>
                </a:cubicBezTo>
                <a:cubicBezTo>
                  <a:pt x="2993834" y="2180984"/>
                  <a:pt x="3005826" y="2282153"/>
                  <a:pt x="3027897" y="2382556"/>
                </a:cubicBezTo>
                <a:cubicBezTo>
                  <a:pt x="3059523" y="2516907"/>
                  <a:pt x="3066565" y="2655863"/>
                  <a:pt x="3048691" y="2792715"/>
                </a:cubicBezTo>
                <a:cubicBezTo>
                  <a:pt x="3037337" y="2873471"/>
                  <a:pt x="3023687" y="2954354"/>
                  <a:pt x="3031596" y="3036386"/>
                </a:cubicBezTo>
                <a:cubicBezTo>
                  <a:pt x="3037490" y="3100417"/>
                  <a:pt x="3039736" y="3164741"/>
                  <a:pt x="3038358" y="3229027"/>
                </a:cubicBezTo>
                <a:cubicBezTo>
                  <a:pt x="3036891" y="3311633"/>
                  <a:pt x="3031788" y="3394080"/>
                  <a:pt x="3028535" y="3476606"/>
                </a:cubicBezTo>
                <a:lnTo>
                  <a:pt x="3026145" y="3582089"/>
                </a:lnTo>
                <a:lnTo>
                  <a:pt x="2837742" y="3576169"/>
                </a:lnTo>
                <a:cubicBezTo>
                  <a:pt x="2749601" y="3575123"/>
                  <a:pt x="2661428" y="3575842"/>
                  <a:pt x="2573255" y="3578457"/>
                </a:cubicBezTo>
                <a:cubicBezTo>
                  <a:pt x="2415279" y="3583558"/>
                  <a:pt x="2257302" y="3585390"/>
                  <a:pt x="2099327" y="3578457"/>
                </a:cubicBezTo>
                <a:cubicBezTo>
                  <a:pt x="1926907" y="3570479"/>
                  <a:pt x="1754870" y="3579504"/>
                  <a:pt x="1582958" y="3591536"/>
                </a:cubicBezTo>
                <a:cubicBezTo>
                  <a:pt x="1416747" y="3603177"/>
                  <a:pt x="1250917" y="3594544"/>
                  <a:pt x="1084959" y="3582381"/>
                </a:cubicBezTo>
                <a:cubicBezTo>
                  <a:pt x="910095" y="3569328"/>
                  <a:pt x="734510" y="3570585"/>
                  <a:pt x="559849" y="3586174"/>
                </a:cubicBezTo>
                <a:cubicBezTo>
                  <a:pt x="445325" y="3596376"/>
                  <a:pt x="330549" y="3581074"/>
                  <a:pt x="216532" y="3582119"/>
                </a:cubicBezTo>
                <a:lnTo>
                  <a:pt x="3784" y="3583799"/>
                </a:lnTo>
                <a:lnTo>
                  <a:pt x="23102" y="3304343"/>
                </a:lnTo>
                <a:cubicBezTo>
                  <a:pt x="27378" y="3232352"/>
                  <a:pt x="25445" y="3160183"/>
                  <a:pt x="17316" y="3088458"/>
                </a:cubicBezTo>
                <a:cubicBezTo>
                  <a:pt x="9187" y="3007476"/>
                  <a:pt x="12024" y="2925898"/>
                  <a:pt x="25783" y="2845525"/>
                </a:cubicBezTo>
                <a:cubicBezTo>
                  <a:pt x="43141" y="2750282"/>
                  <a:pt x="35379" y="2655039"/>
                  <a:pt x="29029" y="2559796"/>
                </a:cubicBezTo>
                <a:cubicBezTo>
                  <a:pt x="11671" y="2298322"/>
                  <a:pt x="-9498" y="2036848"/>
                  <a:pt x="4615" y="1774485"/>
                </a:cubicBezTo>
                <a:cubicBezTo>
                  <a:pt x="7578" y="1718482"/>
                  <a:pt x="20561" y="1663876"/>
                  <a:pt x="25925" y="1608255"/>
                </a:cubicBezTo>
                <a:cubicBezTo>
                  <a:pt x="41590" y="1446595"/>
                  <a:pt x="23242" y="1285571"/>
                  <a:pt x="15763" y="1124293"/>
                </a:cubicBezTo>
                <a:cubicBezTo>
                  <a:pt x="5010" y="945807"/>
                  <a:pt x="7183" y="766877"/>
                  <a:pt x="22255" y="588646"/>
                </a:cubicBezTo>
                <a:cubicBezTo>
                  <a:pt x="41165" y="395112"/>
                  <a:pt x="35097" y="201070"/>
                  <a:pt x="19010" y="7282"/>
                </a:cubicBezTo>
                <a:close/>
              </a:path>
            </a:pathLst>
          </a:custGeom>
        </p:spPr>
      </p:pic>
      <p:sp>
        <p:nvSpPr>
          <p:cNvPr id="1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6484" y="2424319"/>
            <a:ext cx="3851563" cy="18288"/>
          </a:xfrm>
          <a:custGeom>
            <a:avLst/>
            <a:gdLst>
              <a:gd name="connsiteX0" fmla="*/ 0 w 3851563"/>
              <a:gd name="connsiteY0" fmla="*/ 0 h 18288"/>
              <a:gd name="connsiteX1" fmla="*/ 718958 w 3851563"/>
              <a:gd name="connsiteY1" fmla="*/ 0 h 18288"/>
              <a:gd name="connsiteX2" fmla="*/ 1437917 w 3851563"/>
              <a:gd name="connsiteY2" fmla="*/ 0 h 18288"/>
              <a:gd name="connsiteX3" fmla="*/ 1964297 w 3851563"/>
              <a:gd name="connsiteY3" fmla="*/ 0 h 18288"/>
              <a:gd name="connsiteX4" fmla="*/ 2606224 w 3851563"/>
              <a:gd name="connsiteY4" fmla="*/ 0 h 18288"/>
              <a:gd name="connsiteX5" fmla="*/ 3171120 w 3851563"/>
              <a:gd name="connsiteY5" fmla="*/ 0 h 18288"/>
              <a:gd name="connsiteX6" fmla="*/ 3851563 w 3851563"/>
              <a:gd name="connsiteY6" fmla="*/ 0 h 18288"/>
              <a:gd name="connsiteX7" fmla="*/ 3851563 w 3851563"/>
              <a:gd name="connsiteY7" fmla="*/ 18288 h 18288"/>
              <a:gd name="connsiteX8" fmla="*/ 3209636 w 3851563"/>
              <a:gd name="connsiteY8" fmla="*/ 18288 h 18288"/>
              <a:gd name="connsiteX9" fmla="*/ 2644740 w 3851563"/>
              <a:gd name="connsiteY9" fmla="*/ 18288 h 18288"/>
              <a:gd name="connsiteX10" fmla="*/ 2002813 w 3851563"/>
              <a:gd name="connsiteY10" fmla="*/ 18288 h 18288"/>
              <a:gd name="connsiteX11" fmla="*/ 1399401 w 3851563"/>
              <a:gd name="connsiteY11" fmla="*/ 18288 h 18288"/>
              <a:gd name="connsiteX12" fmla="*/ 834505 w 3851563"/>
              <a:gd name="connsiteY12" fmla="*/ 18288 h 18288"/>
              <a:gd name="connsiteX13" fmla="*/ 0 w 3851563"/>
              <a:gd name="connsiteY13" fmla="*/ 18288 h 18288"/>
              <a:gd name="connsiteX14" fmla="*/ 0 w 3851563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51563" h="18288" fill="none" extrusionOk="0">
                <a:moveTo>
                  <a:pt x="0" y="0"/>
                </a:moveTo>
                <a:cubicBezTo>
                  <a:pt x="195934" y="10403"/>
                  <a:pt x="550513" y="-3379"/>
                  <a:pt x="718958" y="0"/>
                </a:cubicBezTo>
                <a:cubicBezTo>
                  <a:pt x="887403" y="3379"/>
                  <a:pt x="1238155" y="34184"/>
                  <a:pt x="1437917" y="0"/>
                </a:cubicBezTo>
                <a:cubicBezTo>
                  <a:pt x="1637679" y="-34184"/>
                  <a:pt x="1735575" y="21633"/>
                  <a:pt x="1964297" y="0"/>
                </a:cubicBezTo>
                <a:cubicBezTo>
                  <a:pt x="2193019" y="-21633"/>
                  <a:pt x="2398398" y="-18127"/>
                  <a:pt x="2606224" y="0"/>
                </a:cubicBezTo>
                <a:cubicBezTo>
                  <a:pt x="2814050" y="18127"/>
                  <a:pt x="3010763" y="-3923"/>
                  <a:pt x="3171120" y="0"/>
                </a:cubicBezTo>
                <a:cubicBezTo>
                  <a:pt x="3331477" y="3923"/>
                  <a:pt x="3662318" y="22618"/>
                  <a:pt x="3851563" y="0"/>
                </a:cubicBezTo>
                <a:cubicBezTo>
                  <a:pt x="3851602" y="7328"/>
                  <a:pt x="3852182" y="9982"/>
                  <a:pt x="3851563" y="18288"/>
                </a:cubicBezTo>
                <a:cubicBezTo>
                  <a:pt x="3539697" y="8623"/>
                  <a:pt x="3360357" y="-7186"/>
                  <a:pt x="3209636" y="18288"/>
                </a:cubicBezTo>
                <a:cubicBezTo>
                  <a:pt x="3058915" y="43762"/>
                  <a:pt x="2810322" y="8087"/>
                  <a:pt x="2644740" y="18288"/>
                </a:cubicBezTo>
                <a:cubicBezTo>
                  <a:pt x="2479158" y="28489"/>
                  <a:pt x="2131941" y="44882"/>
                  <a:pt x="2002813" y="18288"/>
                </a:cubicBezTo>
                <a:cubicBezTo>
                  <a:pt x="1873685" y="-8306"/>
                  <a:pt x="1675560" y="30966"/>
                  <a:pt x="1399401" y="18288"/>
                </a:cubicBezTo>
                <a:cubicBezTo>
                  <a:pt x="1123242" y="5610"/>
                  <a:pt x="1065368" y="33824"/>
                  <a:pt x="834505" y="18288"/>
                </a:cubicBezTo>
                <a:cubicBezTo>
                  <a:pt x="603642" y="2752"/>
                  <a:pt x="191505" y="58863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51563" h="18288" stroke="0" extrusionOk="0">
                <a:moveTo>
                  <a:pt x="0" y="0"/>
                </a:moveTo>
                <a:cubicBezTo>
                  <a:pt x="289752" y="13020"/>
                  <a:pt x="480313" y="17689"/>
                  <a:pt x="641927" y="0"/>
                </a:cubicBezTo>
                <a:cubicBezTo>
                  <a:pt x="803541" y="-17689"/>
                  <a:pt x="1025789" y="14289"/>
                  <a:pt x="1322370" y="0"/>
                </a:cubicBezTo>
                <a:cubicBezTo>
                  <a:pt x="1618951" y="-14289"/>
                  <a:pt x="1675364" y="4422"/>
                  <a:pt x="1925782" y="0"/>
                </a:cubicBezTo>
                <a:cubicBezTo>
                  <a:pt x="2176200" y="-4422"/>
                  <a:pt x="2354648" y="21578"/>
                  <a:pt x="2644740" y="0"/>
                </a:cubicBezTo>
                <a:cubicBezTo>
                  <a:pt x="2934832" y="-21578"/>
                  <a:pt x="2992732" y="-4264"/>
                  <a:pt x="3286667" y="0"/>
                </a:cubicBezTo>
                <a:cubicBezTo>
                  <a:pt x="3580602" y="4264"/>
                  <a:pt x="3638704" y="20914"/>
                  <a:pt x="3851563" y="0"/>
                </a:cubicBezTo>
                <a:cubicBezTo>
                  <a:pt x="3851890" y="8595"/>
                  <a:pt x="3851491" y="13110"/>
                  <a:pt x="3851563" y="18288"/>
                </a:cubicBezTo>
                <a:cubicBezTo>
                  <a:pt x="3681588" y="-9641"/>
                  <a:pt x="3414286" y="12858"/>
                  <a:pt x="3209636" y="18288"/>
                </a:cubicBezTo>
                <a:cubicBezTo>
                  <a:pt x="3004986" y="23718"/>
                  <a:pt x="2777102" y="31540"/>
                  <a:pt x="2490677" y="18288"/>
                </a:cubicBezTo>
                <a:cubicBezTo>
                  <a:pt x="2204252" y="5036"/>
                  <a:pt x="2142029" y="45834"/>
                  <a:pt x="1810235" y="18288"/>
                </a:cubicBezTo>
                <a:cubicBezTo>
                  <a:pt x="1478441" y="-9258"/>
                  <a:pt x="1432135" y="21272"/>
                  <a:pt x="1245339" y="18288"/>
                </a:cubicBezTo>
                <a:cubicBezTo>
                  <a:pt x="1058543" y="15304"/>
                  <a:pt x="886298" y="9998"/>
                  <a:pt x="718958" y="18288"/>
                </a:cubicBezTo>
                <a:cubicBezTo>
                  <a:pt x="551618" y="26578"/>
                  <a:pt x="308263" y="-12886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No photo description available.">
            <a:extLst>
              <a:ext uri="{FF2B5EF4-FFF2-40B4-BE49-F238E27FC236}">
                <a16:creationId xmlns:a16="http://schemas.microsoft.com/office/drawing/2014/main" id="{38BC8404-1A27-6200-7731-3E10AE9CB3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53" r="-4" b="31396"/>
          <a:stretch>
            <a:fillRect/>
          </a:stretch>
        </p:blipFill>
        <p:spPr>
          <a:xfrm>
            <a:off x="4" y="4328340"/>
            <a:ext cx="3912953" cy="2529660"/>
          </a:xfrm>
          <a:custGeom>
            <a:avLst/>
            <a:gdLst/>
            <a:ahLst/>
            <a:cxnLst/>
            <a:rect l="l" t="t" r="r" b="b"/>
            <a:pathLst>
              <a:path w="3912953" h="2529660">
                <a:moveTo>
                  <a:pt x="936025" y="662"/>
                </a:moveTo>
                <a:cubicBezTo>
                  <a:pt x="1035236" y="-744"/>
                  <a:pt x="1134457" y="93"/>
                  <a:pt x="1233691" y="3173"/>
                </a:cubicBezTo>
                <a:cubicBezTo>
                  <a:pt x="1304145" y="5316"/>
                  <a:pt x="1373087" y="24605"/>
                  <a:pt x="1443792" y="29025"/>
                </a:cubicBezTo>
                <a:cubicBezTo>
                  <a:pt x="1628434" y="40276"/>
                  <a:pt x="1812824" y="30901"/>
                  <a:pt x="1996836" y="18310"/>
                </a:cubicBezTo>
                <a:cubicBezTo>
                  <a:pt x="2245239" y="628"/>
                  <a:pt x="2494513" y="2101"/>
                  <a:pt x="2742715" y="22730"/>
                </a:cubicBezTo>
                <a:cubicBezTo>
                  <a:pt x="2962786" y="43947"/>
                  <a:pt x="3184369" y="39942"/>
                  <a:pt x="3403645" y="10808"/>
                </a:cubicBezTo>
                <a:cubicBezTo>
                  <a:pt x="3527916" y="-7007"/>
                  <a:pt x="3653321" y="9067"/>
                  <a:pt x="3778223" y="10808"/>
                </a:cubicBezTo>
                <a:lnTo>
                  <a:pt x="3895044" y="13590"/>
                </a:lnTo>
                <a:lnTo>
                  <a:pt x="3906212" y="275626"/>
                </a:lnTo>
                <a:cubicBezTo>
                  <a:pt x="3913438" y="398465"/>
                  <a:pt x="3909471" y="521632"/>
                  <a:pt x="3894358" y="643899"/>
                </a:cubicBezTo>
                <a:cubicBezTo>
                  <a:pt x="3888995" y="692536"/>
                  <a:pt x="3889982" y="741301"/>
                  <a:pt x="3888995" y="790066"/>
                </a:cubicBezTo>
                <a:cubicBezTo>
                  <a:pt x="3888712" y="799463"/>
                  <a:pt x="3895063" y="810383"/>
                  <a:pt x="3883632" y="818257"/>
                </a:cubicBezTo>
                <a:lnTo>
                  <a:pt x="3883632" y="830956"/>
                </a:lnTo>
                <a:cubicBezTo>
                  <a:pt x="3896192" y="837941"/>
                  <a:pt x="3889701" y="849370"/>
                  <a:pt x="3890688" y="858514"/>
                </a:cubicBezTo>
                <a:cubicBezTo>
                  <a:pt x="3907355" y="1033621"/>
                  <a:pt x="3909867" y="1209579"/>
                  <a:pt x="3898168" y="1385017"/>
                </a:cubicBezTo>
                <a:cubicBezTo>
                  <a:pt x="3889559" y="1546549"/>
                  <a:pt x="3898449" y="1707827"/>
                  <a:pt x="3908893" y="1869233"/>
                </a:cubicBezTo>
                <a:cubicBezTo>
                  <a:pt x="3921312" y="2061116"/>
                  <a:pt x="3901555" y="2252872"/>
                  <a:pt x="3898591" y="2444754"/>
                </a:cubicBezTo>
                <a:cubicBezTo>
                  <a:pt x="3898309" y="2461962"/>
                  <a:pt x="3899367" y="2479201"/>
                  <a:pt x="3900673" y="2496440"/>
                </a:cubicBezTo>
                <a:lnTo>
                  <a:pt x="3902963" y="2529660"/>
                </a:lnTo>
                <a:lnTo>
                  <a:pt x="0" y="2529660"/>
                </a:lnTo>
                <a:lnTo>
                  <a:pt x="0" y="15736"/>
                </a:lnTo>
                <a:lnTo>
                  <a:pt x="938" y="16032"/>
                </a:lnTo>
                <a:cubicBezTo>
                  <a:pt x="213686" y="39741"/>
                  <a:pt x="426055" y="24338"/>
                  <a:pt x="638426" y="11612"/>
                </a:cubicBezTo>
                <a:cubicBezTo>
                  <a:pt x="737616" y="5719"/>
                  <a:pt x="836815" y="2069"/>
                  <a:pt x="936025" y="662"/>
                </a:cubicBezTo>
                <a:close/>
              </a:path>
            </a:pathLst>
          </a:custGeom>
        </p:spPr>
      </p:pic>
      <p:pic>
        <p:nvPicPr>
          <p:cNvPr id="4" name="Picture 3" descr="A person speaking into a microphone in front of a crowd of people&#10;&#10;AI-generated content may be incorrect.">
            <a:extLst>
              <a:ext uri="{FF2B5EF4-FFF2-40B4-BE49-F238E27FC236}">
                <a16:creationId xmlns:a16="http://schemas.microsoft.com/office/drawing/2014/main" id="{1A1FB679-9FB0-650F-823E-D7709890C7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881" r="17058" b="1"/>
          <a:stretch>
            <a:fillRect/>
          </a:stretch>
        </p:blipFill>
        <p:spPr>
          <a:xfrm>
            <a:off x="4110923" y="3791169"/>
            <a:ext cx="3058821" cy="3066831"/>
          </a:xfrm>
          <a:custGeom>
            <a:avLst/>
            <a:gdLst/>
            <a:ahLst/>
            <a:cxnLst/>
            <a:rect l="l" t="t" r="r" b="b"/>
            <a:pathLst>
              <a:path w="3058821" h="3066831">
                <a:moveTo>
                  <a:pt x="2787020" y="1261"/>
                </a:moveTo>
                <a:cubicBezTo>
                  <a:pt x="2839709" y="-518"/>
                  <a:pt x="2892422" y="-414"/>
                  <a:pt x="2945069" y="1571"/>
                </a:cubicBezTo>
                <a:lnTo>
                  <a:pt x="3038769" y="8460"/>
                </a:lnTo>
                <a:lnTo>
                  <a:pt x="3040494" y="37341"/>
                </a:lnTo>
                <a:cubicBezTo>
                  <a:pt x="3041244" y="71882"/>
                  <a:pt x="3039776" y="106360"/>
                  <a:pt x="3033397" y="140806"/>
                </a:cubicBezTo>
                <a:cubicBezTo>
                  <a:pt x="3014006" y="247842"/>
                  <a:pt x="3013240" y="353093"/>
                  <a:pt x="3049089" y="457834"/>
                </a:cubicBezTo>
                <a:cubicBezTo>
                  <a:pt x="3061974" y="495214"/>
                  <a:pt x="3059933" y="536166"/>
                  <a:pt x="3055085" y="576225"/>
                </a:cubicBezTo>
                <a:cubicBezTo>
                  <a:pt x="3043731" y="670377"/>
                  <a:pt x="3028167" y="764784"/>
                  <a:pt x="3035311" y="859828"/>
                </a:cubicBezTo>
                <a:cubicBezTo>
                  <a:pt x="3053554" y="1099545"/>
                  <a:pt x="3026891" y="1339261"/>
                  <a:pt x="3038883" y="1578850"/>
                </a:cubicBezTo>
                <a:cubicBezTo>
                  <a:pt x="3039113" y="1594185"/>
                  <a:pt x="3038526" y="1609507"/>
                  <a:pt x="3037097" y="1624778"/>
                </a:cubicBezTo>
                <a:cubicBezTo>
                  <a:pt x="3032504" y="1713061"/>
                  <a:pt x="3017960" y="1801599"/>
                  <a:pt x="3043476" y="1889499"/>
                </a:cubicBezTo>
                <a:cubicBezTo>
                  <a:pt x="3046015" y="1904618"/>
                  <a:pt x="3045632" y="1920080"/>
                  <a:pt x="3042328" y="1935044"/>
                </a:cubicBezTo>
                <a:cubicBezTo>
                  <a:pt x="3031394" y="2011884"/>
                  <a:pt x="3028524" y="2089667"/>
                  <a:pt x="3033780" y="2167106"/>
                </a:cubicBezTo>
                <a:cubicBezTo>
                  <a:pt x="3048962" y="2335903"/>
                  <a:pt x="3051130" y="2505606"/>
                  <a:pt x="3040286" y="2674734"/>
                </a:cubicBezTo>
                <a:cubicBezTo>
                  <a:pt x="3036459" y="2750260"/>
                  <a:pt x="3031611" y="2825530"/>
                  <a:pt x="3028294" y="2900035"/>
                </a:cubicBezTo>
                <a:cubicBezTo>
                  <a:pt x="3027210" y="2934608"/>
                  <a:pt x="3025392" y="2969245"/>
                  <a:pt x="3026078" y="3003803"/>
                </a:cubicBezTo>
                <a:lnTo>
                  <a:pt x="3033892" y="3066831"/>
                </a:lnTo>
                <a:lnTo>
                  <a:pt x="23851" y="3066831"/>
                </a:lnTo>
                <a:lnTo>
                  <a:pt x="42401" y="2704831"/>
                </a:lnTo>
                <a:cubicBezTo>
                  <a:pt x="45364" y="2461136"/>
                  <a:pt x="53409" y="2216933"/>
                  <a:pt x="28288" y="1974000"/>
                </a:cubicBezTo>
                <a:cubicBezTo>
                  <a:pt x="11213" y="1809420"/>
                  <a:pt x="17986" y="1645602"/>
                  <a:pt x="21091" y="1481150"/>
                </a:cubicBezTo>
                <a:cubicBezTo>
                  <a:pt x="24619" y="1296377"/>
                  <a:pt x="22926" y="1111480"/>
                  <a:pt x="22926" y="926707"/>
                </a:cubicBezTo>
                <a:cubicBezTo>
                  <a:pt x="22643" y="846322"/>
                  <a:pt x="27442" y="766445"/>
                  <a:pt x="35627" y="686441"/>
                </a:cubicBezTo>
                <a:cubicBezTo>
                  <a:pt x="47340" y="570372"/>
                  <a:pt x="33228" y="454937"/>
                  <a:pt x="14458" y="340646"/>
                </a:cubicBezTo>
                <a:cubicBezTo>
                  <a:pt x="3337" y="261010"/>
                  <a:pt x="-1375" y="180751"/>
                  <a:pt x="346" y="100506"/>
                </a:cubicBezTo>
                <a:lnTo>
                  <a:pt x="2424" y="12627"/>
                </a:lnTo>
                <a:lnTo>
                  <a:pt x="3495" y="12901"/>
                </a:lnTo>
                <a:cubicBezTo>
                  <a:pt x="343898" y="-3971"/>
                  <a:pt x="684174" y="17086"/>
                  <a:pt x="1024451" y="18263"/>
                </a:cubicBezTo>
                <a:cubicBezTo>
                  <a:pt x="1134033" y="18655"/>
                  <a:pt x="1243235" y="13685"/>
                  <a:pt x="1352564" y="9238"/>
                </a:cubicBezTo>
                <a:cubicBezTo>
                  <a:pt x="1493565" y="3614"/>
                  <a:pt x="1634312" y="14731"/>
                  <a:pt x="1775060" y="12508"/>
                </a:cubicBezTo>
                <a:cubicBezTo>
                  <a:pt x="2008160" y="8846"/>
                  <a:pt x="2241134" y="19571"/>
                  <a:pt x="2474235" y="12508"/>
                </a:cubicBezTo>
                <a:cubicBezTo>
                  <a:pt x="2578497" y="9238"/>
                  <a:pt x="2682758" y="4268"/>
                  <a:pt x="2787020" y="1261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5A529-3E6E-357B-3E69-391EF71B2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3618" y="2704407"/>
            <a:ext cx="3997805" cy="34891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Tibetans – AIA oldest friends</a:t>
            </a:r>
          </a:p>
          <a:p>
            <a:r>
              <a:rPr lang="en-US" sz="2200" dirty="0"/>
              <a:t>Refugees off Manus</a:t>
            </a:r>
          </a:p>
          <a:p>
            <a:r>
              <a:rPr lang="en-US" sz="2200" dirty="0"/>
              <a:t>Palm Sunday</a:t>
            </a:r>
          </a:p>
          <a:p>
            <a:endParaRPr lang="en-US" sz="2200"/>
          </a:p>
          <a:p>
            <a:endParaRPr lang="en-US" sz="2200"/>
          </a:p>
          <a:p>
            <a:endParaRPr lang="en-US" sz="2200"/>
          </a:p>
        </p:txBody>
      </p:sp>
      <p:pic>
        <p:nvPicPr>
          <p:cNvPr id="5" name="Picture 4" descr="A group of people outside with flags and banners&#10;&#10;AI-generated content may be incorrect.">
            <a:extLst>
              <a:ext uri="{FF2B5EF4-FFF2-40B4-BE49-F238E27FC236}">
                <a16:creationId xmlns:a16="http://schemas.microsoft.com/office/drawing/2014/main" id="{7FD19379-81E7-4441-7D7E-AD227988A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" y="15047"/>
            <a:ext cx="3837472" cy="376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52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AB13476-CE21-4746-B044-FD491AC84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2EFB04-31E3-EB17-A685-938E23847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28" y="429768"/>
            <a:ext cx="4095072" cy="16425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Fundraising support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328" y="2423160"/>
            <a:ext cx="3877056" cy="18288"/>
          </a:xfrm>
          <a:custGeom>
            <a:avLst/>
            <a:gdLst>
              <a:gd name="connsiteX0" fmla="*/ 0 w 3877056"/>
              <a:gd name="connsiteY0" fmla="*/ 0 h 18288"/>
              <a:gd name="connsiteX1" fmla="*/ 723717 w 3877056"/>
              <a:gd name="connsiteY1" fmla="*/ 0 h 18288"/>
              <a:gd name="connsiteX2" fmla="*/ 1447434 w 3877056"/>
              <a:gd name="connsiteY2" fmla="*/ 0 h 18288"/>
              <a:gd name="connsiteX3" fmla="*/ 1977299 w 3877056"/>
              <a:gd name="connsiteY3" fmla="*/ 0 h 18288"/>
              <a:gd name="connsiteX4" fmla="*/ 2623475 w 3877056"/>
              <a:gd name="connsiteY4" fmla="*/ 0 h 18288"/>
              <a:gd name="connsiteX5" fmla="*/ 3192109 w 3877056"/>
              <a:gd name="connsiteY5" fmla="*/ 0 h 18288"/>
              <a:gd name="connsiteX6" fmla="*/ 3877056 w 3877056"/>
              <a:gd name="connsiteY6" fmla="*/ 0 h 18288"/>
              <a:gd name="connsiteX7" fmla="*/ 3877056 w 3877056"/>
              <a:gd name="connsiteY7" fmla="*/ 18288 h 18288"/>
              <a:gd name="connsiteX8" fmla="*/ 3230880 w 3877056"/>
              <a:gd name="connsiteY8" fmla="*/ 18288 h 18288"/>
              <a:gd name="connsiteX9" fmla="*/ 2662245 w 3877056"/>
              <a:gd name="connsiteY9" fmla="*/ 18288 h 18288"/>
              <a:gd name="connsiteX10" fmla="*/ 2016069 w 3877056"/>
              <a:gd name="connsiteY10" fmla="*/ 18288 h 18288"/>
              <a:gd name="connsiteX11" fmla="*/ 1408664 w 3877056"/>
              <a:gd name="connsiteY11" fmla="*/ 18288 h 18288"/>
              <a:gd name="connsiteX12" fmla="*/ 840029 w 3877056"/>
              <a:gd name="connsiteY12" fmla="*/ 18288 h 18288"/>
              <a:gd name="connsiteX13" fmla="*/ 0 w 3877056"/>
              <a:gd name="connsiteY13" fmla="*/ 18288 h 18288"/>
              <a:gd name="connsiteX14" fmla="*/ 0 w 3877056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7056" h="18288" fill="none" extrusionOk="0">
                <a:moveTo>
                  <a:pt x="0" y="0"/>
                </a:moveTo>
                <a:cubicBezTo>
                  <a:pt x="155902" y="14477"/>
                  <a:pt x="567164" y="18992"/>
                  <a:pt x="723717" y="0"/>
                </a:cubicBezTo>
                <a:cubicBezTo>
                  <a:pt x="880270" y="-18992"/>
                  <a:pt x="1230427" y="-33316"/>
                  <a:pt x="1447434" y="0"/>
                </a:cubicBezTo>
                <a:cubicBezTo>
                  <a:pt x="1664441" y="33316"/>
                  <a:pt x="1866557" y="5702"/>
                  <a:pt x="1977299" y="0"/>
                </a:cubicBezTo>
                <a:cubicBezTo>
                  <a:pt x="2088041" y="-5702"/>
                  <a:pt x="2302485" y="24099"/>
                  <a:pt x="2623475" y="0"/>
                </a:cubicBezTo>
                <a:cubicBezTo>
                  <a:pt x="2944465" y="-24099"/>
                  <a:pt x="2993399" y="-19795"/>
                  <a:pt x="3192109" y="0"/>
                </a:cubicBezTo>
                <a:cubicBezTo>
                  <a:pt x="3390819" y="19795"/>
                  <a:pt x="3581349" y="-26551"/>
                  <a:pt x="3877056" y="0"/>
                </a:cubicBezTo>
                <a:cubicBezTo>
                  <a:pt x="3877095" y="7328"/>
                  <a:pt x="3877675" y="9982"/>
                  <a:pt x="3877056" y="18288"/>
                </a:cubicBezTo>
                <a:cubicBezTo>
                  <a:pt x="3576596" y="42394"/>
                  <a:pt x="3502355" y="16962"/>
                  <a:pt x="3230880" y="18288"/>
                </a:cubicBezTo>
                <a:cubicBezTo>
                  <a:pt x="2959405" y="19614"/>
                  <a:pt x="2924948" y="18543"/>
                  <a:pt x="2662245" y="18288"/>
                </a:cubicBezTo>
                <a:cubicBezTo>
                  <a:pt x="2399543" y="18033"/>
                  <a:pt x="2231855" y="26028"/>
                  <a:pt x="2016069" y="18288"/>
                </a:cubicBezTo>
                <a:cubicBezTo>
                  <a:pt x="1800283" y="10548"/>
                  <a:pt x="1665927" y="755"/>
                  <a:pt x="1408664" y="18288"/>
                </a:cubicBezTo>
                <a:cubicBezTo>
                  <a:pt x="1151402" y="35821"/>
                  <a:pt x="1016899" y="28407"/>
                  <a:pt x="840029" y="18288"/>
                </a:cubicBezTo>
                <a:cubicBezTo>
                  <a:pt x="663160" y="8169"/>
                  <a:pt x="304031" y="-14425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77056" h="18288" stroke="0" extrusionOk="0">
                <a:moveTo>
                  <a:pt x="0" y="0"/>
                </a:moveTo>
                <a:cubicBezTo>
                  <a:pt x="205869" y="28368"/>
                  <a:pt x="460328" y="6409"/>
                  <a:pt x="646176" y="0"/>
                </a:cubicBezTo>
                <a:cubicBezTo>
                  <a:pt x="832024" y="-6409"/>
                  <a:pt x="1043494" y="26447"/>
                  <a:pt x="1331123" y="0"/>
                </a:cubicBezTo>
                <a:cubicBezTo>
                  <a:pt x="1618752" y="-26447"/>
                  <a:pt x="1675797" y="-26969"/>
                  <a:pt x="1938528" y="0"/>
                </a:cubicBezTo>
                <a:cubicBezTo>
                  <a:pt x="2201259" y="26969"/>
                  <a:pt x="2439942" y="23453"/>
                  <a:pt x="2662245" y="0"/>
                </a:cubicBezTo>
                <a:cubicBezTo>
                  <a:pt x="2884548" y="-23453"/>
                  <a:pt x="3094562" y="-7899"/>
                  <a:pt x="3308421" y="0"/>
                </a:cubicBezTo>
                <a:cubicBezTo>
                  <a:pt x="3522280" y="7899"/>
                  <a:pt x="3615459" y="3066"/>
                  <a:pt x="3877056" y="0"/>
                </a:cubicBezTo>
                <a:cubicBezTo>
                  <a:pt x="3877383" y="8595"/>
                  <a:pt x="3876984" y="13110"/>
                  <a:pt x="3877056" y="18288"/>
                </a:cubicBezTo>
                <a:cubicBezTo>
                  <a:pt x="3624575" y="4903"/>
                  <a:pt x="3478089" y="20597"/>
                  <a:pt x="3230880" y="18288"/>
                </a:cubicBezTo>
                <a:cubicBezTo>
                  <a:pt x="2983671" y="15979"/>
                  <a:pt x="2743376" y="19903"/>
                  <a:pt x="2507163" y="18288"/>
                </a:cubicBezTo>
                <a:cubicBezTo>
                  <a:pt x="2270950" y="16673"/>
                  <a:pt x="1992617" y="19013"/>
                  <a:pt x="1822216" y="18288"/>
                </a:cubicBezTo>
                <a:cubicBezTo>
                  <a:pt x="1651815" y="17563"/>
                  <a:pt x="1370782" y="42338"/>
                  <a:pt x="1253581" y="18288"/>
                </a:cubicBezTo>
                <a:cubicBezTo>
                  <a:pt x="1136380" y="-5762"/>
                  <a:pt x="854528" y="8046"/>
                  <a:pt x="723717" y="18288"/>
                </a:cubicBezTo>
                <a:cubicBezTo>
                  <a:pt x="592906" y="28530"/>
                  <a:pt x="166343" y="24405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BB9B95-4AAA-6E57-7D8C-9799EE0B7B0A}"/>
              </a:ext>
            </a:extLst>
          </p:cNvPr>
          <p:cNvSpPr txBox="1"/>
          <p:nvPr/>
        </p:nvSpPr>
        <p:spPr>
          <a:xfrm>
            <a:off x="629489" y="2706624"/>
            <a:ext cx="4098951" cy="338639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For AIA and partners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Eklektikka</a:t>
            </a:r>
            <a:r>
              <a:rPr lang="en-US" sz="2200" dirty="0"/>
              <a:t> choir in support of Gaza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Muzafar Ali Ride for Education during Refugees Week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Fundraising Group Garage sales in support of AIA - $20k over 13 garage sales.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7" name="Picture 6" descr="A group of people standing in a store&#10;&#10;AI-generated content may be incorrect.">
            <a:extLst>
              <a:ext uri="{FF2B5EF4-FFF2-40B4-BE49-F238E27FC236}">
                <a16:creationId xmlns:a16="http://schemas.microsoft.com/office/drawing/2014/main" id="{AF07BE1F-C587-70CA-40E6-366799E79B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2285"/>
          <a:stretch>
            <a:fillRect/>
          </a:stretch>
        </p:blipFill>
        <p:spPr>
          <a:xfrm>
            <a:off x="5027601" y="10"/>
            <a:ext cx="3044866" cy="3597029"/>
          </a:xfrm>
          <a:custGeom>
            <a:avLst/>
            <a:gdLst/>
            <a:ahLst/>
            <a:cxnLst/>
            <a:rect l="l" t="t" r="r" b="b"/>
            <a:pathLst>
              <a:path w="3044866" h="3597039">
                <a:moveTo>
                  <a:pt x="19840" y="0"/>
                </a:moveTo>
                <a:lnTo>
                  <a:pt x="3028263" y="0"/>
                </a:lnTo>
                <a:lnTo>
                  <a:pt x="3024697" y="140686"/>
                </a:lnTo>
                <a:cubicBezTo>
                  <a:pt x="3025259" y="312749"/>
                  <a:pt x="3037669" y="484544"/>
                  <a:pt x="3035552" y="655695"/>
                </a:cubicBezTo>
                <a:cubicBezTo>
                  <a:pt x="3034423" y="750938"/>
                  <a:pt x="3013255" y="845927"/>
                  <a:pt x="3017206" y="941424"/>
                </a:cubicBezTo>
                <a:cubicBezTo>
                  <a:pt x="3028778" y="1230836"/>
                  <a:pt x="3024968" y="1520375"/>
                  <a:pt x="3040069" y="1809660"/>
                </a:cubicBezTo>
                <a:cubicBezTo>
                  <a:pt x="3049835" y="1950657"/>
                  <a:pt x="3044683" y="2092164"/>
                  <a:pt x="3024686" y="2232285"/>
                </a:cubicBezTo>
                <a:cubicBezTo>
                  <a:pt x="3008033" y="2337306"/>
                  <a:pt x="3018335" y="2443217"/>
                  <a:pt x="3025391" y="2548746"/>
                </a:cubicBezTo>
                <a:cubicBezTo>
                  <a:pt x="3034000" y="2676499"/>
                  <a:pt x="3038657" y="2804125"/>
                  <a:pt x="3024544" y="2932131"/>
                </a:cubicBezTo>
                <a:cubicBezTo>
                  <a:pt x="3014384" y="3023183"/>
                  <a:pt x="3023839" y="3114743"/>
                  <a:pt x="3029484" y="3206050"/>
                </a:cubicBezTo>
                <a:cubicBezTo>
                  <a:pt x="3036822" y="3301343"/>
                  <a:pt x="3036822" y="3396994"/>
                  <a:pt x="3029484" y="3492287"/>
                </a:cubicBezTo>
                <a:lnTo>
                  <a:pt x="3026528" y="3584038"/>
                </a:lnTo>
                <a:lnTo>
                  <a:pt x="2536033" y="3578457"/>
                </a:lnTo>
                <a:cubicBezTo>
                  <a:pt x="2378057" y="3583558"/>
                  <a:pt x="2220080" y="3585390"/>
                  <a:pt x="2062105" y="3578457"/>
                </a:cubicBezTo>
                <a:cubicBezTo>
                  <a:pt x="1889685" y="3570479"/>
                  <a:pt x="1717648" y="3579504"/>
                  <a:pt x="1545736" y="3591536"/>
                </a:cubicBezTo>
                <a:cubicBezTo>
                  <a:pt x="1379525" y="3603177"/>
                  <a:pt x="1213695" y="3594544"/>
                  <a:pt x="1047737" y="3582381"/>
                </a:cubicBezTo>
                <a:cubicBezTo>
                  <a:pt x="872873" y="3569328"/>
                  <a:pt x="697288" y="3570585"/>
                  <a:pt x="522627" y="3586174"/>
                </a:cubicBezTo>
                <a:cubicBezTo>
                  <a:pt x="408103" y="3596376"/>
                  <a:pt x="293327" y="3581074"/>
                  <a:pt x="179310" y="3582119"/>
                </a:cubicBezTo>
                <a:lnTo>
                  <a:pt x="12768" y="3583434"/>
                </a:lnTo>
                <a:lnTo>
                  <a:pt x="14927" y="3541208"/>
                </a:lnTo>
                <a:cubicBezTo>
                  <a:pt x="24495" y="3440295"/>
                  <a:pt x="35084" y="3338234"/>
                  <a:pt x="15947" y="3236172"/>
                </a:cubicBezTo>
                <a:cubicBezTo>
                  <a:pt x="7719" y="3188816"/>
                  <a:pt x="7719" y="3140388"/>
                  <a:pt x="15947" y="3093031"/>
                </a:cubicBezTo>
                <a:cubicBezTo>
                  <a:pt x="25898" y="3029243"/>
                  <a:pt x="35339" y="2966092"/>
                  <a:pt x="22581" y="2901666"/>
                </a:cubicBezTo>
                <a:cubicBezTo>
                  <a:pt x="16968" y="2873599"/>
                  <a:pt x="12758" y="2845277"/>
                  <a:pt x="9823" y="2816955"/>
                </a:cubicBezTo>
                <a:cubicBezTo>
                  <a:pt x="3980" y="2744645"/>
                  <a:pt x="6072" y="2671926"/>
                  <a:pt x="16074" y="2600075"/>
                </a:cubicBezTo>
                <a:cubicBezTo>
                  <a:pt x="25643" y="2516640"/>
                  <a:pt x="10079" y="2432694"/>
                  <a:pt x="22836" y="2349514"/>
                </a:cubicBezTo>
                <a:cubicBezTo>
                  <a:pt x="31895" y="2282524"/>
                  <a:pt x="32239" y="2214640"/>
                  <a:pt x="23857" y="2147560"/>
                </a:cubicBezTo>
                <a:cubicBezTo>
                  <a:pt x="8778" y="2020749"/>
                  <a:pt x="9721" y="1892547"/>
                  <a:pt x="26663" y="1765978"/>
                </a:cubicBezTo>
                <a:cubicBezTo>
                  <a:pt x="37125" y="1692111"/>
                  <a:pt x="43121" y="1616076"/>
                  <a:pt x="24367" y="1543612"/>
                </a:cubicBezTo>
                <a:cubicBezTo>
                  <a:pt x="-19775" y="1373297"/>
                  <a:pt x="5996" y="1202727"/>
                  <a:pt x="24367" y="1033305"/>
                </a:cubicBezTo>
                <a:cubicBezTo>
                  <a:pt x="35530" y="942318"/>
                  <a:pt x="35786" y="850322"/>
                  <a:pt x="25133" y="759271"/>
                </a:cubicBezTo>
                <a:cubicBezTo>
                  <a:pt x="6226" y="624792"/>
                  <a:pt x="2577" y="488614"/>
                  <a:pt x="14289" y="353321"/>
                </a:cubicBezTo>
                <a:cubicBezTo>
                  <a:pt x="24877" y="242712"/>
                  <a:pt x="35339" y="131848"/>
                  <a:pt x="22581" y="20346"/>
                </a:cubicBezTo>
                <a:close/>
              </a:path>
            </a:pathLst>
          </a:custGeom>
        </p:spPr>
      </p:pic>
      <p:pic>
        <p:nvPicPr>
          <p:cNvPr id="4" name="Content Placeholder 3" descr="No photo description available.">
            <a:extLst>
              <a:ext uri="{FF2B5EF4-FFF2-40B4-BE49-F238E27FC236}">
                <a16:creationId xmlns:a16="http://schemas.microsoft.com/office/drawing/2014/main" id="{EF03DB12-045D-DFF4-C19E-1B5660810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8897" r="-2" b="5619"/>
          <a:stretch>
            <a:fillRect/>
          </a:stretch>
        </p:blipFill>
        <p:spPr>
          <a:xfrm>
            <a:off x="5021993" y="3792430"/>
            <a:ext cx="3045969" cy="3065570"/>
          </a:xfrm>
          <a:custGeom>
            <a:avLst/>
            <a:gdLst/>
            <a:ahLst/>
            <a:cxnLst/>
            <a:rect l="l" t="t" r="r" b="b"/>
            <a:pathLst>
              <a:path w="3045969" h="3065570">
                <a:moveTo>
                  <a:pt x="2750933" y="0"/>
                </a:moveTo>
                <a:lnTo>
                  <a:pt x="3043770" y="11038"/>
                </a:lnTo>
                <a:lnTo>
                  <a:pt x="3045607" y="37526"/>
                </a:lnTo>
                <a:cubicBezTo>
                  <a:pt x="3047625" y="113720"/>
                  <a:pt x="3040851" y="189914"/>
                  <a:pt x="3034394" y="266109"/>
                </a:cubicBezTo>
                <a:cubicBezTo>
                  <a:pt x="3019012" y="444912"/>
                  <a:pt x="3025927" y="623588"/>
                  <a:pt x="3037217" y="802010"/>
                </a:cubicBezTo>
                <a:cubicBezTo>
                  <a:pt x="3044443" y="924849"/>
                  <a:pt x="3040477" y="1048016"/>
                  <a:pt x="3025363" y="1170283"/>
                </a:cubicBezTo>
                <a:cubicBezTo>
                  <a:pt x="3020000" y="1218920"/>
                  <a:pt x="3020987" y="1267685"/>
                  <a:pt x="3020000" y="1316450"/>
                </a:cubicBezTo>
                <a:cubicBezTo>
                  <a:pt x="3019717" y="1325847"/>
                  <a:pt x="3026069" y="1336767"/>
                  <a:pt x="3014637" y="1344641"/>
                </a:cubicBezTo>
                <a:lnTo>
                  <a:pt x="3014637" y="1357340"/>
                </a:lnTo>
                <a:cubicBezTo>
                  <a:pt x="3027198" y="1364325"/>
                  <a:pt x="3020706" y="1375754"/>
                  <a:pt x="3021693" y="1384898"/>
                </a:cubicBezTo>
                <a:cubicBezTo>
                  <a:pt x="3038360" y="1560005"/>
                  <a:pt x="3040872" y="1735963"/>
                  <a:pt x="3029173" y="1911401"/>
                </a:cubicBezTo>
                <a:cubicBezTo>
                  <a:pt x="3020564" y="2072933"/>
                  <a:pt x="3029455" y="2234211"/>
                  <a:pt x="3039899" y="2395617"/>
                </a:cubicBezTo>
                <a:cubicBezTo>
                  <a:pt x="3052317" y="2587500"/>
                  <a:pt x="3032560" y="2779256"/>
                  <a:pt x="3029596" y="2971138"/>
                </a:cubicBezTo>
                <a:cubicBezTo>
                  <a:pt x="3029314" y="2988346"/>
                  <a:pt x="3030372" y="3005585"/>
                  <a:pt x="3031678" y="3022824"/>
                </a:cubicBezTo>
                <a:lnTo>
                  <a:pt x="3034625" y="3065570"/>
                </a:lnTo>
                <a:lnTo>
                  <a:pt x="24938" y="3065570"/>
                </a:lnTo>
                <a:lnTo>
                  <a:pt x="25911" y="3001918"/>
                </a:lnTo>
                <a:cubicBezTo>
                  <a:pt x="28191" y="2973959"/>
                  <a:pt x="32318" y="2946151"/>
                  <a:pt x="38276" y="2918677"/>
                </a:cubicBezTo>
                <a:cubicBezTo>
                  <a:pt x="68779" y="2777462"/>
                  <a:pt x="65552" y="2631030"/>
                  <a:pt x="28835" y="2491295"/>
                </a:cubicBezTo>
                <a:cubicBezTo>
                  <a:pt x="-4463" y="2359636"/>
                  <a:pt x="-11352" y="2227594"/>
                  <a:pt x="21053" y="2094786"/>
                </a:cubicBezTo>
                <a:cubicBezTo>
                  <a:pt x="51646" y="1971356"/>
                  <a:pt x="50153" y="1842146"/>
                  <a:pt x="16716" y="1719456"/>
                </a:cubicBezTo>
                <a:cubicBezTo>
                  <a:pt x="9316" y="1687689"/>
                  <a:pt x="4787" y="1655323"/>
                  <a:pt x="3192" y="1622752"/>
                </a:cubicBezTo>
                <a:cubicBezTo>
                  <a:pt x="-6887" y="1503851"/>
                  <a:pt x="10081" y="1386608"/>
                  <a:pt x="24242" y="1269110"/>
                </a:cubicBezTo>
                <a:cubicBezTo>
                  <a:pt x="33683" y="1194222"/>
                  <a:pt x="48099" y="1118569"/>
                  <a:pt x="24242" y="1044447"/>
                </a:cubicBezTo>
                <a:cubicBezTo>
                  <a:pt x="7899" y="992791"/>
                  <a:pt x="4264" y="937959"/>
                  <a:pt x="13654" y="884594"/>
                </a:cubicBezTo>
                <a:cubicBezTo>
                  <a:pt x="29486" y="789881"/>
                  <a:pt x="32790" y="693497"/>
                  <a:pt x="23477" y="597929"/>
                </a:cubicBezTo>
                <a:cubicBezTo>
                  <a:pt x="17328" y="534919"/>
                  <a:pt x="18272" y="471411"/>
                  <a:pt x="26284" y="408605"/>
                </a:cubicBezTo>
                <a:cubicBezTo>
                  <a:pt x="36872" y="324149"/>
                  <a:pt x="53330" y="238162"/>
                  <a:pt x="33300" y="153452"/>
                </a:cubicBezTo>
                <a:cubicBezTo>
                  <a:pt x="25327" y="119804"/>
                  <a:pt x="19745" y="86163"/>
                  <a:pt x="16058" y="52511"/>
                </a:cubicBezTo>
                <a:lnTo>
                  <a:pt x="13611" y="10473"/>
                </a:lnTo>
                <a:lnTo>
                  <a:pt x="222689" y="5194"/>
                </a:lnTo>
                <a:cubicBezTo>
                  <a:pt x="477949" y="4054"/>
                  <a:pt x="733156" y="16119"/>
                  <a:pt x="988364" y="17002"/>
                </a:cubicBezTo>
                <a:cubicBezTo>
                  <a:pt x="1097946" y="17394"/>
                  <a:pt x="1207148" y="12424"/>
                  <a:pt x="1316477" y="7977"/>
                </a:cubicBezTo>
                <a:cubicBezTo>
                  <a:pt x="1457478" y="2353"/>
                  <a:pt x="1598225" y="13470"/>
                  <a:pt x="1738973" y="11247"/>
                </a:cubicBezTo>
                <a:cubicBezTo>
                  <a:pt x="1972073" y="7585"/>
                  <a:pt x="2205047" y="18310"/>
                  <a:pt x="2438148" y="11247"/>
                </a:cubicBezTo>
                <a:cubicBezTo>
                  <a:pt x="2542410" y="7977"/>
                  <a:pt x="2646671" y="3007"/>
                  <a:pt x="2750933" y="0"/>
                </a:cubicBezTo>
                <a:close/>
              </a:path>
            </a:pathLst>
          </a:custGeom>
        </p:spPr>
      </p:pic>
      <p:pic>
        <p:nvPicPr>
          <p:cNvPr id="8" name="Picture 7" descr="People walking on a sidewalk outside a brick house&#10;&#10;AI-generated content may be incorrect.">
            <a:extLst>
              <a:ext uri="{FF2B5EF4-FFF2-40B4-BE49-F238E27FC236}">
                <a16:creationId xmlns:a16="http://schemas.microsoft.com/office/drawing/2014/main" id="{EB71E097-EEF8-E40F-1484-F9E36DEABF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73" r="2" b="8771"/>
          <a:stretch>
            <a:fillRect/>
          </a:stretch>
        </p:blipFill>
        <p:spPr>
          <a:xfrm>
            <a:off x="8263902" y="10"/>
            <a:ext cx="3928092" cy="4143496"/>
          </a:xfrm>
          <a:custGeom>
            <a:avLst/>
            <a:gdLst/>
            <a:ahLst/>
            <a:cxnLst/>
            <a:rect l="l" t="t" r="r" b="b"/>
            <a:pathLst>
              <a:path w="3928092" h="4143506">
                <a:moveTo>
                  <a:pt x="23605" y="0"/>
                </a:moveTo>
                <a:lnTo>
                  <a:pt x="3928092" y="0"/>
                </a:lnTo>
                <a:lnTo>
                  <a:pt x="3928092" y="4125656"/>
                </a:lnTo>
                <a:lnTo>
                  <a:pt x="3780617" y="4131078"/>
                </a:lnTo>
                <a:cubicBezTo>
                  <a:pt x="3614346" y="4131561"/>
                  <a:pt x="3448073" y="4118803"/>
                  <a:pt x="3281801" y="4125634"/>
                </a:cubicBezTo>
                <a:cubicBezTo>
                  <a:pt x="3062120" y="4134609"/>
                  <a:pt x="2842441" y="4144923"/>
                  <a:pt x="2622887" y="4130456"/>
                </a:cubicBezTo>
                <a:cubicBezTo>
                  <a:pt x="2472401" y="4120545"/>
                  <a:pt x="2321159" y="4107551"/>
                  <a:pt x="2169916" y="4111570"/>
                </a:cubicBezTo>
                <a:cubicBezTo>
                  <a:pt x="2014640" y="4115856"/>
                  <a:pt x="1859994" y="4129920"/>
                  <a:pt x="1705097" y="4140234"/>
                </a:cubicBezTo>
                <a:cubicBezTo>
                  <a:pt x="1591463" y="4147694"/>
                  <a:pt x="1477389" y="4142391"/>
                  <a:pt x="1364801" y="4124429"/>
                </a:cubicBezTo>
                <a:cubicBezTo>
                  <a:pt x="1284516" y="4111703"/>
                  <a:pt x="1203727" y="4117195"/>
                  <a:pt x="1123316" y="4121750"/>
                </a:cubicBezTo>
                <a:cubicBezTo>
                  <a:pt x="978124" y="4130323"/>
                  <a:pt x="833434" y="4143717"/>
                  <a:pt x="688243" y="4130323"/>
                </a:cubicBezTo>
                <a:cubicBezTo>
                  <a:pt x="558551" y="4118266"/>
                  <a:pt x="427601" y="4108489"/>
                  <a:pt x="298918" y="4118266"/>
                </a:cubicBezTo>
                <a:cubicBezTo>
                  <a:pt x="234577" y="4123155"/>
                  <a:pt x="170204" y="4128045"/>
                  <a:pt x="105785" y="4130037"/>
                </a:cubicBezTo>
                <a:lnTo>
                  <a:pt x="15503" y="4130462"/>
                </a:lnTo>
                <a:lnTo>
                  <a:pt x="14458" y="4122289"/>
                </a:lnTo>
                <a:cubicBezTo>
                  <a:pt x="3338" y="4042653"/>
                  <a:pt x="-1375" y="3962394"/>
                  <a:pt x="346" y="3882149"/>
                </a:cubicBezTo>
                <a:cubicBezTo>
                  <a:pt x="205" y="3686075"/>
                  <a:pt x="9942" y="3490383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2"/>
                  <a:pt x="30264" y="2835999"/>
                </a:cubicBezTo>
                <a:cubicBezTo>
                  <a:pt x="47622" y="2740756"/>
                  <a:pt x="39860" y="2645513"/>
                  <a:pt x="33510" y="2550270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7" y="288533"/>
                </a:cubicBezTo>
                <a:close/>
              </a:path>
            </a:pathLst>
          </a:custGeom>
        </p:spPr>
      </p:pic>
      <p:pic>
        <p:nvPicPr>
          <p:cNvPr id="6" name="Picture 5" descr="A person on a bicycle&#10;&#10;AI-generated content may be incorrect.">
            <a:extLst>
              <a:ext uri="{FF2B5EF4-FFF2-40B4-BE49-F238E27FC236}">
                <a16:creationId xmlns:a16="http://schemas.microsoft.com/office/drawing/2014/main" id="{D43ED9C9-D666-3F7F-9EC3-A1D10795FC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4" b="1994"/>
          <a:stretch>
            <a:fillRect/>
          </a:stretch>
        </p:blipFill>
        <p:spPr>
          <a:xfrm>
            <a:off x="8281031" y="4328340"/>
            <a:ext cx="3910971" cy="2529660"/>
          </a:xfrm>
          <a:custGeom>
            <a:avLst/>
            <a:gdLst/>
            <a:ahLst/>
            <a:cxnLst/>
            <a:rect l="l" t="t" r="r" b="b"/>
            <a:pathLst>
              <a:path w="3910971" h="2529660">
                <a:moveTo>
                  <a:pt x="842684" y="662"/>
                </a:moveTo>
                <a:cubicBezTo>
                  <a:pt x="941895" y="-744"/>
                  <a:pt x="1041116" y="93"/>
                  <a:pt x="1140350" y="3173"/>
                </a:cubicBezTo>
                <a:cubicBezTo>
                  <a:pt x="1210804" y="5316"/>
                  <a:pt x="1279746" y="24605"/>
                  <a:pt x="1350451" y="29025"/>
                </a:cubicBezTo>
                <a:cubicBezTo>
                  <a:pt x="1535093" y="40276"/>
                  <a:pt x="1719483" y="30901"/>
                  <a:pt x="1903495" y="18310"/>
                </a:cubicBezTo>
                <a:cubicBezTo>
                  <a:pt x="2151898" y="628"/>
                  <a:pt x="2401172" y="2101"/>
                  <a:pt x="2649374" y="22730"/>
                </a:cubicBezTo>
                <a:cubicBezTo>
                  <a:pt x="2869445" y="43947"/>
                  <a:pt x="3091027" y="39942"/>
                  <a:pt x="3310304" y="10808"/>
                </a:cubicBezTo>
                <a:cubicBezTo>
                  <a:pt x="3434575" y="-7007"/>
                  <a:pt x="3559980" y="9067"/>
                  <a:pt x="3684881" y="10808"/>
                </a:cubicBezTo>
                <a:cubicBezTo>
                  <a:pt x="3752435" y="11746"/>
                  <a:pt x="3819992" y="12684"/>
                  <a:pt x="3887420" y="15630"/>
                </a:cubicBezTo>
                <a:lnTo>
                  <a:pt x="3910971" y="11103"/>
                </a:lnTo>
                <a:lnTo>
                  <a:pt x="3910971" y="2529660"/>
                </a:lnTo>
                <a:lnTo>
                  <a:pt x="6242" y="2529660"/>
                </a:lnTo>
                <a:lnTo>
                  <a:pt x="25280" y="2158134"/>
                </a:lnTo>
                <a:cubicBezTo>
                  <a:pt x="28243" y="1914439"/>
                  <a:pt x="36288" y="1670236"/>
                  <a:pt x="11167" y="1427303"/>
                </a:cubicBezTo>
                <a:cubicBezTo>
                  <a:pt x="-5908" y="1262723"/>
                  <a:pt x="865" y="1098905"/>
                  <a:pt x="3970" y="934453"/>
                </a:cubicBezTo>
                <a:cubicBezTo>
                  <a:pt x="7498" y="749680"/>
                  <a:pt x="5805" y="564783"/>
                  <a:pt x="5805" y="380010"/>
                </a:cubicBezTo>
                <a:cubicBezTo>
                  <a:pt x="5522" y="299625"/>
                  <a:pt x="10321" y="219748"/>
                  <a:pt x="18506" y="139744"/>
                </a:cubicBezTo>
                <a:lnTo>
                  <a:pt x="19072" y="23791"/>
                </a:lnTo>
                <a:lnTo>
                  <a:pt x="67093" y="27133"/>
                </a:lnTo>
                <a:cubicBezTo>
                  <a:pt x="226530" y="32207"/>
                  <a:pt x="385807" y="21156"/>
                  <a:pt x="545085" y="11612"/>
                </a:cubicBezTo>
                <a:cubicBezTo>
                  <a:pt x="644275" y="5719"/>
                  <a:pt x="743474" y="2069"/>
                  <a:pt x="842684" y="66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14656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AB54B1-AB17-5A1D-493B-306E355E2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0" y="4722322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dirty="0"/>
              <a:t>Our biggest Write for Rights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55A9F99-E31A-AF4D-E06A-6C0859AC6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0" y="6188633"/>
            <a:ext cx="10909643" cy="5526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400"/>
              <a:t>(post-COVID!)</a:t>
            </a:r>
          </a:p>
        </p:txBody>
      </p:sp>
      <p:pic>
        <p:nvPicPr>
          <p:cNvPr id="4" name="Content Placeholder 3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0F4D034C-DF87-17EB-7C0F-03FD20A5E5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69" r="-1" b="10597"/>
          <a:stretch>
            <a:fillRect/>
          </a:stretch>
        </p:blipFill>
        <p:spPr>
          <a:xfrm>
            <a:off x="1034812" y="320040"/>
            <a:ext cx="4549306" cy="4226648"/>
          </a:xfrm>
          <a:prstGeom prst="rect">
            <a:avLst/>
          </a:prstGeom>
        </p:spPr>
      </p:pic>
      <p:pic>
        <p:nvPicPr>
          <p:cNvPr id="6" name="Picture 5" descr="A group of people posing for the camera&#10;&#10;AI-generated content may be incorrect.">
            <a:extLst>
              <a:ext uri="{FF2B5EF4-FFF2-40B4-BE49-F238E27FC236}">
                <a16:creationId xmlns:a16="http://schemas.microsoft.com/office/drawing/2014/main" id="{FC301975-22ED-EE86-66E2-BB0A6C625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801" y="919008"/>
            <a:ext cx="6045111" cy="2509670"/>
          </a:xfrm>
          <a:prstGeom prst="rect">
            <a:avLst/>
          </a:prstGeom>
        </p:spPr>
      </p:pic>
      <p:sp>
        <p:nvSpPr>
          <p:cNvPr id="19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53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804CCDD-88C7-4B43-A381-F2D8DAF6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EFBEE1-90E0-13D1-1658-AA4A6BEF4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4"/>
            <a:ext cx="5221224" cy="2066544"/>
          </a:xfrm>
        </p:spPr>
        <p:txBody>
          <a:bodyPr anchor="b">
            <a:normAutofit/>
          </a:bodyPr>
          <a:lstStyle/>
          <a:p>
            <a:r>
              <a:rPr lang="en-US" sz="5400"/>
              <a:t>Let's talk! </a:t>
            </a:r>
          </a:p>
        </p:txBody>
      </p:sp>
      <p:pic>
        <p:nvPicPr>
          <p:cNvPr id="5" name="Picture 4" descr="A red graph with a red arrow&#10;&#10;AI-generated content may be incorrect.">
            <a:extLst>
              <a:ext uri="{FF2B5EF4-FFF2-40B4-BE49-F238E27FC236}">
                <a16:creationId xmlns:a16="http://schemas.microsoft.com/office/drawing/2014/main" id="{E79EF6F8-AD8B-61A7-B9A0-0CB77F9DA6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36" r="-7" b="-7"/>
          <a:stretch>
            <a:fillRect/>
          </a:stretch>
        </p:blipFill>
        <p:spPr>
          <a:xfrm>
            <a:off x="6394317" y="4"/>
            <a:ext cx="2757736" cy="2524633"/>
          </a:xfrm>
          <a:custGeom>
            <a:avLst/>
            <a:gdLst/>
            <a:ahLst/>
            <a:cxnLst/>
            <a:rect l="l" t="t" r="r" b="b"/>
            <a:pathLst>
              <a:path w="2757736" h="2524633">
                <a:moveTo>
                  <a:pt x="21123" y="0"/>
                </a:moveTo>
                <a:lnTo>
                  <a:pt x="2731055" y="0"/>
                </a:lnTo>
                <a:lnTo>
                  <a:pt x="2730838" y="5093"/>
                </a:lnTo>
                <a:cubicBezTo>
                  <a:pt x="2730487" y="45377"/>
                  <a:pt x="2732295" y="85646"/>
                  <a:pt x="2738658" y="125789"/>
                </a:cubicBezTo>
                <a:cubicBezTo>
                  <a:pt x="2756621" y="238377"/>
                  <a:pt x="2761924" y="352450"/>
                  <a:pt x="2754463" y="466085"/>
                </a:cubicBezTo>
                <a:cubicBezTo>
                  <a:pt x="2744150" y="620982"/>
                  <a:pt x="2730085" y="775628"/>
                  <a:pt x="2725799" y="930904"/>
                </a:cubicBezTo>
                <a:cubicBezTo>
                  <a:pt x="2721780" y="1082146"/>
                  <a:pt x="2734774" y="1233389"/>
                  <a:pt x="2744685" y="1383875"/>
                </a:cubicBezTo>
                <a:cubicBezTo>
                  <a:pt x="2759152" y="1603429"/>
                  <a:pt x="2748838" y="1823108"/>
                  <a:pt x="2739863" y="2042788"/>
                </a:cubicBezTo>
                <a:cubicBezTo>
                  <a:pt x="2736448" y="2125925"/>
                  <a:pt x="2737930" y="2209061"/>
                  <a:pt x="2740205" y="2292197"/>
                </a:cubicBezTo>
                <a:lnTo>
                  <a:pt x="2744484" y="2501376"/>
                </a:lnTo>
                <a:lnTo>
                  <a:pt x="2513574" y="2517337"/>
                </a:lnTo>
                <a:cubicBezTo>
                  <a:pt x="2415696" y="2521959"/>
                  <a:pt x="2317754" y="2524358"/>
                  <a:pt x="2219717" y="2524288"/>
                </a:cubicBezTo>
                <a:cubicBezTo>
                  <a:pt x="2139473" y="2526009"/>
                  <a:pt x="2059213" y="2521297"/>
                  <a:pt x="1979578" y="2510176"/>
                </a:cubicBezTo>
                <a:cubicBezTo>
                  <a:pt x="1865287" y="2491406"/>
                  <a:pt x="1749852" y="2477294"/>
                  <a:pt x="1633783" y="2489008"/>
                </a:cubicBezTo>
                <a:cubicBezTo>
                  <a:pt x="1553779" y="2497192"/>
                  <a:pt x="1473902" y="2501991"/>
                  <a:pt x="1393517" y="2501709"/>
                </a:cubicBezTo>
                <a:cubicBezTo>
                  <a:pt x="1208744" y="2501709"/>
                  <a:pt x="1023847" y="2500016"/>
                  <a:pt x="839074" y="2503543"/>
                </a:cubicBezTo>
                <a:cubicBezTo>
                  <a:pt x="674622" y="2506648"/>
                  <a:pt x="510804" y="2513421"/>
                  <a:pt x="346224" y="2496346"/>
                </a:cubicBezTo>
                <a:cubicBezTo>
                  <a:pt x="285491" y="2490066"/>
                  <a:pt x="224679" y="2485859"/>
                  <a:pt x="163814" y="2483127"/>
                </a:cubicBezTo>
                <a:lnTo>
                  <a:pt x="18517" y="2479653"/>
                </a:lnTo>
                <a:lnTo>
                  <a:pt x="18260" y="2465175"/>
                </a:lnTo>
                <a:cubicBezTo>
                  <a:pt x="17160" y="2423362"/>
                  <a:pt x="16458" y="2381580"/>
                  <a:pt x="22836" y="2339990"/>
                </a:cubicBezTo>
                <a:cubicBezTo>
                  <a:pt x="31895" y="2273000"/>
                  <a:pt x="32239" y="2205116"/>
                  <a:pt x="23857" y="2138036"/>
                </a:cubicBezTo>
                <a:cubicBezTo>
                  <a:pt x="8778" y="2011225"/>
                  <a:pt x="9721" y="1883023"/>
                  <a:pt x="26663" y="1756454"/>
                </a:cubicBezTo>
                <a:cubicBezTo>
                  <a:pt x="37125" y="1682587"/>
                  <a:pt x="43121" y="1606552"/>
                  <a:pt x="24367" y="1534088"/>
                </a:cubicBezTo>
                <a:cubicBezTo>
                  <a:pt x="-19775" y="1363773"/>
                  <a:pt x="5996" y="1193203"/>
                  <a:pt x="24367" y="1023781"/>
                </a:cubicBezTo>
                <a:cubicBezTo>
                  <a:pt x="35530" y="932794"/>
                  <a:pt x="35786" y="840798"/>
                  <a:pt x="25133" y="749747"/>
                </a:cubicBezTo>
                <a:cubicBezTo>
                  <a:pt x="6226" y="615268"/>
                  <a:pt x="2577" y="479090"/>
                  <a:pt x="14289" y="343797"/>
                </a:cubicBezTo>
                <a:cubicBezTo>
                  <a:pt x="24877" y="233188"/>
                  <a:pt x="35339" y="122324"/>
                  <a:pt x="22581" y="10822"/>
                </a:cubicBezTo>
                <a:close/>
              </a:path>
            </a:pathLst>
          </a:custGeom>
        </p:spPr>
      </p:pic>
      <p:pic>
        <p:nvPicPr>
          <p:cNvPr id="6" name="Picture 5" descr="A person holding a stack of letters&#10;&#10;AI-generated content may be incorrect.">
            <a:extLst>
              <a:ext uri="{FF2B5EF4-FFF2-40B4-BE49-F238E27FC236}">
                <a16:creationId xmlns:a16="http://schemas.microsoft.com/office/drawing/2014/main" id="{24D27BE5-22EB-962C-3F21-F0BEE190A6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23362"/>
          <a:stretch>
            <a:fillRect/>
          </a:stretch>
        </p:blipFill>
        <p:spPr>
          <a:xfrm>
            <a:off x="9339374" y="1"/>
            <a:ext cx="2852627" cy="2520152"/>
          </a:xfrm>
          <a:custGeom>
            <a:avLst/>
            <a:gdLst/>
            <a:ahLst/>
            <a:cxnLst/>
            <a:rect l="l" t="t" r="r" b="b"/>
            <a:pathLst>
              <a:path w="2852627" h="2520152">
                <a:moveTo>
                  <a:pt x="10064" y="0"/>
                </a:moveTo>
                <a:lnTo>
                  <a:pt x="2852627" y="0"/>
                </a:lnTo>
                <a:lnTo>
                  <a:pt x="2852627" y="2486586"/>
                </a:lnTo>
                <a:lnTo>
                  <a:pt x="2722923" y="2488164"/>
                </a:lnTo>
                <a:cubicBezTo>
                  <a:pt x="2674488" y="2490004"/>
                  <a:pt x="2626073" y="2493170"/>
                  <a:pt x="2577690" y="2497898"/>
                </a:cubicBezTo>
                <a:cubicBezTo>
                  <a:pt x="2399458" y="2512970"/>
                  <a:pt x="2220528" y="2515143"/>
                  <a:pt x="2042042" y="2504390"/>
                </a:cubicBezTo>
                <a:cubicBezTo>
                  <a:pt x="1880764" y="2496911"/>
                  <a:pt x="1719740" y="2478563"/>
                  <a:pt x="1558080" y="2494228"/>
                </a:cubicBezTo>
                <a:cubicBezTo>
                  <a:pt x="1502460" y="2499592"/>
                  <a:pt x="1447854" y="2512575"/>
                  <a:pt x="1391850" y="2515538"/>
                </a:cubicBezTo>
                <a:cubicBezTo>
                  <a:pt x="1129488" y="2529651"/>
                  <a:pt x="868014" y="2508482"/>
                  <a:pt x="606540" y="2491124"/>
                </a:cubicBezTo>
                <a:cubicBezTo>
                  <a:pt x="511296" y="2484774"/>
                  <a:pt x="416054" y="2477012"/>
                  <a:pt x="320810" y="2494370"/>
                </a:cubicBezTo>
                <a:cubicBezTo>
                  <a:pt x="240438" y="2508129"/>
                  <a:pt x="158860" y="2510966"/>
                  <a:pt x="77878" y="2502837"/>
                </a:cubicBezTo>
                <a:lnTo>
                  <a:pt x="9154" y="2498029"/>
                </a:lnTo>
                <a:lnTo>
                  <a:pt x="8320" y="2462991"/>
                </a:lnTo>
                <a:cubicBezTo>
                  <a:pt x="6579" y="2338090"/>
                  <a:pt x="-9495" y="2212684"/>
                  <a:pt x="8320" y="2088414"/>
                </a:cubicBezTo>
                <a:cubicBezTo>
                  <a:pt x="37454" y="1869137"/>
                  <a:pt x="41459" y="1647554"/>
                  <a:pt x="20242" y="1427484"/>
                </a:cubicBezTo>
                <a:cubicBezTo>
                  <a:pt x="-386" y="1179282"/>
                  <a:pt x="-1860" y="930008"/>
                  <a:pt x="15822" y="681605"/>
                </a:cubicBezTo>
                <a:cubicBezTo>
                  <a:pt x="28413" y="497593"/>
                  <a:pt x="37789" y="313203"/>
                  <a:pt x="26537" y="128561"/>
                </a:cubicBezTo>
                <a:cubicBezTo>
                  <a:pt x="24327" y="93208"/>
                  <a:pt x="18400" y="58296"/>
                  <a:pt x="12757" y="23416"/>
                </a:cubicBezTo>
                <a:close/>
              </a:path>
            </a:pathLst>
          </a:custGeom>
        </p:spPr>
      </p:pic>
      <p:sp>
        <p:nvSpPr>
          <p:cNvPr id="19" name="sketch line">
            <a:extLst>
              <a:ext uri="{FF2B5EF4-FFF2-40B4-BE49-F238E27FC236}">
                <a16:creationId xmlns:a16="http://schemas.microsoft.com/office/drawing/2014/main" id="{BBECEAC1-4BBC-4815-B44E-D9B231A3F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520" y="260986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D100C-509F-111A-D014-9AEDCC6B7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843784"/>
            <a:ext cx="5221224" cy="33284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Appearing in the community digitally and in-person</a:t>
            </a:r>
          </a:p>
          <a:p>
            <a:endParaRPr lang="en-US" sz="2200"/>
          </a:p>
          <a:p>
            <a:pPr marL="0" indent="0">
              <a:buNone/>
            </a:pPr>
            <a:r>
              <a:rPr lang="en-US" sz="2200"/>
              <a:t>Contactable supporters</a:t>
            </a:r>
          </a:p>
          <a:p>
            <a:r>
              <a:rPr lang="en-US" sz="2200"/>
              <a:t>January 144 </a:t>
            </a:r>
          </a:p>
          <a:p>
            <a:r>
              <a:rPr lang="en-US" sz="2200"/>
              <a:t>July: 199 </a:t>
            </a:r>
          </a:p>
        </p:txBody>
      </p:sp>
      <p:pic>
        <p:nvPicPr>
          <p:cNvPr id="4" name="Picture 3" descr="A person and person sitting at a table with posters&#10;&#10;AI-generated content may be incorrect.">
            <a:extLst>
              <a:ext uri="{FF2B5EF4-FFF2-40B4-BE49-F238E27FC236}">
                <a16:creationId xmlns:a16="http://schemas.microsoft.com/office/drawing/2014/main" id="{CA8BDEED-FD87-7672-CD28-7C1DEBE64F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2" b="23255"/>
          <a:stretch>
            <a:fillRect/>
          </a:stretch>
        </p:blipFill>
        <p:spPr>
          <a:xfrm>
            <a:off x="6388701" y="2716074"/>
            <a:ext cx="5803299" cy="4141924"/>
          </a:xfrm>
          <a:custGeom>
            <a:avLst/>
            <a:gdLst/>
            <a:ahLst/>
            <a:cxnLst/>
            <a:rect l="l" t="t" r="r" b="b"/>
            <a:pathLst>
              <a:path w="5803299" h="4141924">
                <a:moveTo>
                  <a:pt x="4086182" y="1329"/>
                </a:moveTo>
                <a:cubicBezTo>
                  <a:pt x="4156698" y="-1238"/>
                  <a:pt x="4227324" y="-85"/>
                  <a:pt x="4297823" y="4799"/>
                </a:cubicBezTo>
                <a:cubicBezTo>
                  <a:pt x="4587107" y="19899"/>
                  <a:pt x="4876647" y="16089"/>
                  <a:pt x="5166059" y="27661"/>
                </a:cubicBezTo>
                <a:cubicBezTo>
                  <a:pt x="5261555" y="31612"/>
                  <a:pt x="5356545" y="10444"/>
                  <a:pt x="5451787" y="9315"/>
                </a:cubicBezTo>
                <a:cubicBezTo>
                  <a:pt x="5565889" y="7904"/>
                  <a:pt x="5680275" y="12949"/>
                  <a:pt x="5794837" y="16636"/>
                </a:cubicBezTo>
                <a:lnTo>
                  <a:pt x="5803299" y="16810"/>
                </a:lnTo>
                <a:lnTo>
                  <a:pt x="5803299" y="4141924"/>
                </a:lnTo>
                <a:lnTo>
                  <a:pt x="25520" y="4141924"/>
                </a:lnTo>
                <a:lnTo>
                  <a:pt x="38276" y="3985509"/>
                </a:lnTo>
                <a:cubicBezTo>
                  <a:pt x="68779" y="3844294"/>
                  <a:pt x="65552" y="3697862"/>
                  <a:pt x="28835" y="3558127"/>
                </a:cubicBezTo>
                <a:cubicBezTo>
                  <a:pt x="-4463" y="3426468"/>
                  <a:pt x="-11352" y="3294426"/>
                  <a:pt x="21053" y="3161618"/>
                </a:cubicBezTo>
                <a:cubicBezTo>
                  <a:pt x="51646" y="3038188"/>
                  <a:pt x="50153" y="2908978"/>
                  <a:pt x="16716" y="2786288"/>
                </a:cubicBezTo>
                <a:cubicBezTo>
                  <a:pt x="9316" y="2754521"/>
                  <a:pt x="4787" y="2722155"/>
                  <a:pt x="3192" y="2689584"/>
                </a:cubicBezTo>
                <a:cubicBezTo>
                  <a:pt x="-6887" y="2570683"/>
                  <a:pt x="10081" y="2453440"/>
                  <a:pt x="24242" y="2335942"/>
                </a:cubicBezTo>
                <a:cubicBezTo>
                  <a:pt x="33683" y="2261054"/>
                  <a:pt x="48099" y="2185401"/>
                  <a:pt x="24242" y="2111279"/>
                </a:cubicBezTo>
                <a:cubicBezTo>
                  <a:pt x="7899" y="2059623"/>
                  <a:pt x="4264" y="2004791"/>
                  <a:pt x="13654" y="1951426"/>
                </a:cubicBezTo>
                <a:cubicBezTo>
                  <a:pt x="29486" y="1856713"/>
                  <a:pt x="32790" y="1760329"/>
                  <a:pt x="23477" y="1664761"/>
                </a:cubicBezTo>
                <a:cubicBezTo>
                  <a:pt x="17328" y="1601751"/>
                  <a:pt x="18272" y="1538243"/>
                  <a:pt x="26284" y="1475437"/>
                </a:cubicBezTo>
                <a:cubicBezTo>
                  <a:pt x="36872" y="1390981"/>
                  <a:pt x="53330" y="1304994"/>
                  <a:pt x="33300" y="1220284"/>
                </a:cubicBezTo>
                <a:cubicBezTo>
                  <a:pt x="1406" y="1085690"/>
                  <a:pt x="7785" y="951224"/>
                  <a:pt x="20543" y="815610"/>
                </a:cubicBezTo>
                <a:cubicBezTo>
                  <a:pt x="30111" y="714697"/>
                  <a:pt x="40700" y="612636"/>
                  <a:pt x="21563" y="510574"/>
                </a:cubicBezTo>
                <a:cubicBezTo>
                  <a:pt x="13335" y="463218"/>
                  <a:pt x="13335" y="414790"/>
                  <a:pt x="21563" y="367433"/>
                </a:cubicBezTo>
                <a:cubicBezTo>
                  <a:pt x="31514" y="303645"/>
                  <a:pt x="40955" y="240494"/>
                  <a:pt x="28197" y="176068"/>
                </a:cubicBezTo>
                <a:cubicBezTo>
                  <a:pt x="22584" y="148001"/>
                  <a:pt x="18374" y="119679"/>
                  <a:pt x="15439" y="91357"/>
                </a:cubicBezTo>
                <a:lnTo>
                  <a:pt x="13471" y="15444"/>
                </a:lnTo>
                <a:lnTo>
                  <a:pt x="161497" y="23093"/>
                </a:lnTo>
                <a:cubicBezTo>
                  <a:pt x="242184" y="25544"/>
                  <a:pt x="322886" y="25615"/>
                  <a:pt x="403652" y="21310"/>
                </a:cubicBezTo>
                <a:cubicBezTo>
                  <a:pt x="579090" y="9611"/>
                  <a:pt x="755048" y="12123"/>
                  <a:pt x="930155" y="28790"/>
                </a:cubicBezTo>
                <a:cubicBezTo>
                  <a:pt x="934727" y="29284"/>
                  <a:pt x="939871" y="27908"/>
                  <a:pt x="944744" y="27978"/>
                </a:cubicBezTo>
                <a:lnTo>
                  <a:pt x="944756" y="27986"/>
                </a:lnTo>
                <a:lnTo>
                  <a:pt x="949368" y="27641"/>
                </a:lnTo>
                <a:lnTo>
                  <a:pt x="981805" y="30065"/>
                </a:lnTo>
                <a:lnTo>
                  <a:pt x="983936" y="28984"/>
                </a:lnTo>
                <a:cubicBezTo>
                  <a:pt x="988825" y="29108"/>
                  <a:pt x="993905" y="30625"/>
                  <a:pt x="998603" y="30483"/>
                </a:cubicBezTo>
                <a:cubicBezTo>
                  <a:pt x="1047368" y="29496"/>
                  <a:pt x="1096133" y="30483"/>
                  <a:pt x="1144770" y="25121"/>
                </a:cubicBezTo>
                <a:cubicBezTo>
                  <a:pt x="1267037" y="10007"/>
                  <a:pt x="1390204" y="6041"/>
                  <a:pt x="1513043" y="13266"/>
                </a:cubicBezTo>
                <a:cubicBezTo>
                  <a:pt x="1691465" y="24557"/>
                  <a:pt x="1870141" y="31472"/>
                  <a:pt x="2048943" y="16089"/>
                </a:cubicBezTo>
                <a:cubicBezTo>
                  <a:pt x="2150537" y="7480"/>
                  <a:pt x="2252129" y="-1693"/>
                  <a:pt x="2353721" y="10161"/>
                </a:cubicBezTo>
                <a:cubicBezTo>
                  <a:pt x="2440545" y="21000"/>
                  <a:pt x="2528079" y="22750"/>
                  <a:pt x="2615195" y="15383"/>
                </a:cubicBezTo>
                <a:cubicBezTo>
                  <a:pt x="2710489" y="8045"/>
                  <a:pt x="2806139" y="8045"/>
                  <a:pt x="2901433" y="15383"/>
                </a:cubicBezTo>
                <a:cubicBezTo>
                  <a:pt x="2992739" y="21029"/>
                  <a:pt x="3084299" y="30483"/>
                  <a:pt x="3175351" y="20323"/>
                </a:cubicBezTo>
                <a:cubicBezTo>
                  <a:pt x="3303357" y="6210"/>
                  <a:pt x="3430983" y="10867"/>
                  <a:pt x="3558737" y="19476"/>
                </a:cubicBezTo>
                <a:cubicBezTo>
                  <a:pt x="3664265" y="26532"/>
                  <a:pt x="3770177" y="36834"/>
                  <a:pt x="3875197" y="20181"/>
                </a:cubicBezTo>
                <a:cubicBezTo>
                  <a:pt x="3945258" y="10183"/>
                  <a:pt x="4015665" y="3895"/>
                  <a:pt x="4086182" y="132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0229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EBC18B6-E5C3-4AD1-97A4-E6A3477A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057795-03AF-E0E3-DD82-399CFC5A4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453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importance of listening 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6A4AB6-B72B-4CC6-ADCF-BE807B6C3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May be an image of 10 people and text that says &quot;조연 श्व AMNESTY INTERNATIONAL www.amnesty.org.au org. org.au am&quot;">
            <a:extLst>
              <a:ext uri="{FF2B5EF4-FFF2-40B4-BE49-F238E27FC236}">
                <a16:creationId xmlns:a16="http://schemas.microsoft.com/office/drawing/2014/main" id="{5EE7D25D-B5E5-7EDA-A15D-0C2BC83BE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9790" b="3949"/>
          <a:stretch>
            <a:fillRect/>
          </a:stretch>
        </p:blipFill>
        <p:spPr>
          <a:xfrm>
            <a:off x="7684008" y="1"/>
            <a:ext cx="4507992" cy="22402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35D540D-9486-4236-952A-F72DC52D7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ED213D-8698-E320-8C85-BC938AF0AED4}"/>
              </a:ext>
            </a:extLst>
          </p:cNvPr>
          <p:cNvSpPr txBox="1"/>
          <p:nvPr/>
        </p:nvSpPr>
        <p:spPr>
          <a:xfrm>
            <a:off x="612648" y="3355848"/>
            <a:ext cx="6272784" cy="282549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Supporters and friends discussion:</a:t>
            </a:r>
            <a:endParaRPr lang="en-US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What do they want from us?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What can we do better?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Who can we work closer with?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..and more questions! But not all the answers – yet.</a:t>
            </a:r>
          </a:p>
        </p:txBody>
      </p:sp>
      <p:pic>
        <p:nvPicPr>
          <p:cNvPr id="5" name="Picture 4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720C7348-FC25-6C05-040A-73C1FAC96A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70"/>
          <a:stretch>
            <a:fillRect/>
          </a:stretch>
        </p:blipFill>
        <p:spPr>
          <a:xfrm>
            <a:off x="7684008" y="2308860"/>
            <a:ext cx="4507992" cy="2240280"/>
          </a:xfrm>
          <a:prstGeom prst="rect">
            <a:avLst/>
          </a:prstGeom>
        </p:spPr>
      </p:pic>
      <p:pic>
        <p:nvPicPr>
          <p:cNvPr id="6" name="Picture 5" descr="May be an image of 3 people">
            <a:extLst>
              <a:ext uri="{FF2B5EF4-FFF2-40B4-BE49-F238E27FC236}">
                <a16:creationId xmlns:a16="http://schemas.microsoft.com/office/drawing/2014/main" id="{E0E01EDB-CDD1-1386-12CF-39D3579D50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710" b="16029"/>
          <a:stretch>
            <a:fillRect/>
          </a:stretch>
        </p:blipFill>
        <p:spPr>
          <a:xfrm>
            <a:off x="7684008" y="4617720"/>
            <a:ext cx="4507992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7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ACT / Southern NSW Region July '24-June '25</vt:lpstr>
      <vt:lpstr>Gaza</vt:lpstr>
      <vt:lpstr>Solidarity</vt:lpstr>
      <vt:lpstr>Fundraising support</vt:lpstr>
      <vt:lpstr>Our biggest Write for Rights</vt:lpstr>
      <vt:lpstr>Let's talk! </vt:lpstr>
      <vt:lpstr>The importance of listening 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207</cp:revision>
  <dcterms:created xsi:type="dcterms:W3CDTF">2025-07-01T08:21:48Z</dcterms:created>
  <dcterms:modified xsi:type="dcterms:W3CDTF">2025-07-03T01:26:32Z</dcterms:modified>
</cp:coreProperties>
</file>