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92" r:id="rId3"/>
    <p:sldId id="257" r:id="rId4"/>
    <p:sldId id="258" r:id="rId5"/>
    <p:sldId id="266" r:id="rId6"/>
    <p:sldId id="268" r:id="rId7"/>
    <p:sldId id="267" r:id="rId8"/>
    <p:sldId id="270" r:id="rId9"/>
    <p:sldId id="293" r:id="rId10"/>
    <p:sldId id="278" r:id="rId11"/>
    <p:sldId id="279" r:id="rId12"/>
    <p:sldId id="280" r:id="rId13"/>
    <p:sldId id="264" r:id="rId14"/>
    <p:sldId id="285" r:id="rId15"/>
    <p:sldId id="287" r:id="rId16"/>
    <p:sldId id="290" r:id="rId17"/>
    <p:sldId id="281" r:id="rId18"/>
    <p:sldId id="289" r:id="rId19"/>
    <p:sldId id="283" r:id="rId20"/>
  </p:sldIdLst>
  <p:sldSz cx="9144000" cy="5143500" type="screen16x9"/>
  <p:notesSz cx="6858000" cy="9144000"/>
  <p:embeddedFontLst>
    <p:embeddedFont>
      <p:font typeface="Arial Narrow" panose="020B0604020202020204" pitchFamily="34" charset="0"/>
      <p:regular r:id="rId22"/>
      <p:bold r:id="rId23"/>
      <p:italic r:id="rId24"/>
      <p:boldItalic r:id="rId25"/>
    </p:embeddedFont>
    <p:embeddedFont>
      <p:font typeface="Noto Sans" panose="020B050204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jdHr6KUz6O5rbIqDHbbg/3wtK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17D1DB-FC16-4843-A60E-756724A74FBE}">
  <a:tblStyle styleId="{D217D1DB-FC16-4843-A60E-756724A74FB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14"/>
    <p:restoredTop sz="94503"/>
  </p:normalViewPr>
  <p:slideViewPr>
    <p:cSldViewPr snapToGrid="0">
      <p:cViewPr varScale="1">
        <p:scale>
          <a:sx n="144" d="100"/>
          <a:sy n="144" d="100"/>
        </p:scale>
        <p:origin x="448"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402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0" i="0" u="none" strike="noStrike" cap="none" dirty="0">
                <a:solidFill>
                  <a:srgbClr val="000000"/>
                </a:solidFill>
                <a:effectLst/>
                <a:latin typeface="Arial"/>
                <a:ea typeface="Arial"/>
                <a:cs typeface="Arial"/>
                <a:sym typeface="Arial"/>
              </a:rPr>
              <a:t>Letter writing event for Write for Rights</a:t>
            </a:r>
          </a:p>
          <a:p>
            <a:r>
              <a:rPr lang="en-AU" sz="1100" b="0" i="0" u="none" strike="noStrike" cap="none" dirty="0">
                <a:solidFill>
                  <a:srgbClr val="000000"/>
                </a:solidFill>
                <a:effectLst/>
                <a:latin typeface="Arial"/>
                <a:ea typeface="Arial"/>
                <a:cs typeface="Arial"/>
                <a:sym typeface="Arial"/>
              </a:rPr>
              <a:t>150 people joined the 2025 Palm Sunday Walk for Peace and Justice for Refugees sponsored by the Townsville Amnesty Group and Townsville Multicultural Support Group (TMSG).</a:t>
            </a:r>
          </a:p>
          <a:p>
            <a:pPr marL="0" lvl="0" indent="0" algn="l" rtl="0">
              <a:spcBef>
                <a:spcPts val="0"/>
              </a:spcBef>
              <a:spcAft>
                <a:spcPts val="0"/>
              </a:spcAft>
              <a:buNone/>
            </a:pPr>
            <a:endParaRPr dirty="0"/>
          </a:p>
        </p:txBody>
      </p:sp>
      <p:sp>
        <p:nvSpPr>
          <p:cNvPr id="235" name="Google Shape;23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0" i="0" u="none" strike="noStrike" cap="none" dirty="0">
                <a:solidFill>
                  <a:srgbClr val="000000"/>
                </a:solidFill>
                <a:effectLst/>
                <a:latin typeface="Arial"/>
                <a:ea typeface="Arial"/>
                <a:cs typeface="Arial"/>
                <a:sym typeface="Arial"/>
              </a:rPr>
              <a:t>Emily Webster and Jared Johnston - winners of the Amnesty International Human Rights Songwriting Competition at the 2025 Townsville Folk Festival</a:t>
            </a:r>
          </a:p>
          <a:p>
            <a:pPr marL="0" lvl="0" indent="0" algn="l" rtl="0">
              <a:spcBef>
                <a:spcPts val="0"/>
              </a:spcBef>
              <a:spcAft>
                <a:spcPts val="0"/>
              </a:spcAft>
              <a:buNone/>
            </a:pPr>
            <a:endParaRPr dirty="0"/>
          </a:p>
        </p:txBody>
      </p:sp>
      <p:sp>
        <p:nvSpPr>
          <p:cNvPr id="241" name="Google Shape;24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AU" sz="1100" b="0" i="0" u="none" strike="noStrike" cap="none" dirty="0">
                <a:solidFill>
                  <a:srgbClr val="000000"/>
                </a:solidFill>
                <a:effectLst/>
                <a:latin typeface="Arial"/>
                <a:ea typeface="Arial"/>
                <a:cs typeface="Arial"/>
                <a:sym typeface="Arial"/>
              </a:rPr>
              <a:t>SIEV-X photo exhibition in the </a:t>
            </a:r>
            <a:r>
              <a:rPr lang="en-AU" sz="1100" b="0" i="0" u="none" strike="noStrike" cap="none" dirty="0" err="1">
                <a:solidFill>
                  <a:srgbClr val="000000"/>
                </a:solidFill>
                <a:effectLst/>
                <a:latin typeface="Arial"/>
                <a:ea typeface="Arial"/>
                <a:cs typeface="Arial"/>
                <a:sym typeface="Arial"/>
              </a:rPr>
              <a:t>Townsvile</a:t>
            </a:r>
            <a:r>
              <a:rPr lang="en-AU" sz="1100" b="0" i="0" u="none" strike="noStrike" cap="none" dirty="0">
                <a:solidFill>
                  <a:srgbClr val="000000"/>
                </a:solidFill>
                <a:effectLst/>
                <a:latin typeface="Arial"/>
                <a:ea typeface="Arial"/>
                <a:cs typeface="Arial"/>
                <a:sym typeface="Arial"/>
              </a:rPr>
              <a:t> Library</a:t>
            </a:r>
          </a:p>
          <a:p>
            <a:r>
              <a:rPr lang="en-AU" sz="1100" b="0" i="0" u="none" strike="noStrike" cap="none" dirty="0">
                <a:solidFill>
                  <a:srgbClr val="000000"/>
                </a:solidFill>
                <a:effectLst/>
                <a:latin typeface="Arial"/>
                <a:ea typeface="Arial"/>
                <a:cs typeface="Arial"/>
                <a:sym typeface="Arial"/>
              </a:rPr>
              <a:t>Our group contributed to the Free Palestine Townsville electronic billboard project</a:t>
            </a:r>
            <a:endParaRPr dirty="0"/>
          </a:p>
        </p:txBody>
      </p:sp>
      <p:sp>
        <p:nvSpPr>
          <p:cNvPr id="248" name="Google Shape;24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Gold Coast Vision Group this year have been focused on a supporting a long-term community arts activity across they year that will result in art and advocacy event for the 2025 Write for rights campaign.</a:t>
            </a:r>
            <a:endParaRPr dirty="0"/>
          </a:p>
        </p:txBody>
      </p:sp>
      <p:sp>
        <p:nvSpPr>
          <p:cNvPr id="144" name="Google Shape;1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476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946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QCA Queensland Election Leaders Forum where part of the the agreed QCA state election platform, we support key element of the platform relation to  First nations justice and financial support for refugees. These are photos Brisbane photos, but we also had a group join from Townsville and Elders join from the Torres Strait.</a:t>
            </a:r>
            <a:endParaRPr dirty="0"/>
          </a:p>
        </p:txBody>
      </p:sp>
      <p:sp>
        <p:nvSpPr>
          <p:cNvPr id="255" name="Google Shape;2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259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marR="0" lvl="0" indent="-285750" rtl="0">
              <a:lnSpc>
                <a:spcPct val="100000"/>
              </a:lnSpc>
              <a:spcBef>
                <a:spcPts val="0"/>
              </a:spcBef>
              <a:spcAft>
                <a:spcPts val="0"/>
              </a:spcAft>
              <a:buClr>
                <a:srgbClr val="FFFF00"/>
              </a:buClr>
              <a:buFont typeface="Arial" panose="020B0604020202020204" pitchFamily="34" charset="0"/>
              <a:buChar char="•"/>
            </a:pPr>
            <a:r>
              <a:rPr lang="en-AU" sz="1100" dirty="0">
                <a:solidFill>
                  <a:schemeClr val="accent3"/>
                </a:solidFill>
              </a:rPr>
              <a:t>Submission writing, promoted online petition, letter dropping, wobble boarding, election booth advocacy. You justices. Rise the age. Investment in family support and therapeutic support not justice system.</a:t>
            </a:r>
          </a:p>
          <a:p>
            <a:pPr marL="285750" marR="0" lvl="0" indent="-285750" rtl="0">
              <a:lnSpc>
                <a:spcPct val="100000"/>
              </a:lnSpc>
              <a:spcBef>
                <a:spcPts val="0"/>
              </a:spcBef>
              <a:spcAft>
                <a:spcPts val="0"/>
              </a:spcAft>
              <a:buClr>
                <a:srgbClr val="FFFF00"/>
              </a:buClr>
              <a:buFont typeface="Arial" panose="020B0604020202020204" pitchFamily="34" charset="0"/>
              <a:buChar char="•"/>
            </a:pPr>
            <a:endParaRPr lang="en-AU" sz="1100" i="1" dirty="0">
              <a:solidFill>
                <a:schemeClr val="accent3"/>
              </a:solidFill>
            </a:endParaRPr>
          </a:p>
          <a:p>
            <a:pPr marL="285750" lvl="0" indent="-285750">
              <a:buClr>
                <a:srgbClr val="FFFF00"/>
              </a:buClr>
              <a:buFont typeface="Arial" panose="020B0604020202020204" pitchFamily="34" charset="0"/>
              <a:buChar char="•"/>
            </a:pPr>
            <a:r>
              <a:rPr lang="en-AU" sz="1100" dirty="0" err="1">
                <a:solidFill>
                  <a:schemeClr val="accent3"/>
                </a:solidFill>
              </a:rPr>
              <a:t>vvv</a:t>
            </a:r>
            <a:r>
              <a:rPr lang="en-AU" sz="1100" dirty="0">
                <a:solidFill>
                  <a:schemeClr val="accent3"/>
                </a:solidFill>
              </a:rPr>
              <a:t> Regular updates about research and advocacy occurring across the state in relation to youth justice</a:t>
            </a:r>
          </a:p>
          <a:p>
            <a:pPr lvl="0">
              <a:buClr>
                <a:srgbClr val="FFFF00"/>
              </a:buClr>
            </a:pPr>
            <a:endParaRPr lang="en-AU" sz="1100" dirty="0">
              <a:solidFill>
                <a:schemeClr val="accent3"/>
              </a:solidFill>
            </a:endParaRPr>
          </a:p>
          <a:p>
            <a:pPr marL="285750" lvl="0" indent="-285750">
              <a:buClr>
                <a:srgbClr val="FFFF00"/>
              </a:buClr>
              <a:buFont typeface="Arial" panose="020B0604020202020204" pitchFamily="34" charset="0"/>
              <a:buChar char="•"/>
            </a:pPr>
            <a:r>
              <a:rPr lang="en-AU" sz="1100" dirty="0">
                <a:solidFill>
                  <a:schemeClr val="accent3"/>
                </a:solidFill>
              </a:rPr>
              <a:t>Engaged in the Queensland election advocacy (promoted Regular updates about research and advocacy occurring across the state in relation to youth justice</a:t>
            </a:r>
          </a:p>
          <a:p>
            <a:pPr lvl="0">
              <a:buClr>
                <a:srgbClr val="FFFF00"/>
              </a:buClr>
            </a:pPr>
            <a:endParaRPr lang="en-AU" sz="1100" dirty="0">
              <a:solidFill>
                <a:schemeClr val="accent3"/>
              </a:solidFill>
            </a:endParaRPr>
          </a:p>
          <a:p>
            <a:pPr marL="285750" lvl="0" indent="-285750">
              <a:buClr>
                <a:srgbClr val="FFFF00"/>
              </a:buClr>
              <a:buFont typeface="Arial" panose="020B0604020202020204" pitchFamily="34" charset="0"/>
              <a:buChar char="•"/>
            </a:pPr>
            <a:r>
              <a:rPr lang="en-AU" sz="1100" dirty="0">
                <a:solidFill>
                  <a:schemeClr val="accent3"/>
                </a:solidFill>
              </a:rPr>
              <a:t>Engaged in the Queensland election advocacy (promoted Regular updates about research and advocacy occurring across the state in relation to youth justice</a:t>
            </a:r>
          </a:p>
          <a:p>
            <a:pPr lvl="0">
              <a:buClr>
                <a:srgbClr val="FFFF00"/>
              </a:buClr>
            </a:pPr>
            <a:endParaRPr lang="en-AU" sz="1100" dirty="0">
              <a:solidFill>
                <a:schemeClr val="accent3"/>
              </a:solidFill>
            </a:endParaRPr>
          </a:p>
          <a:p>
            <a:pPr marL="285750" lvl="0" indent="-285750">
              <a:buClr>
                <a:srgbClr val="FFFF00"/>
              </a:buClr>
              <a:buFont typeface="Arial" panose="020B0604020202020204" pitchFamily="34" charset="0"/>
              <a:buChar char="•"/>
            </a:pPr>
            <a:r>
              <a:rPr lang="en-AU" sz="1100" dirty="0">
                <a:solidFill>
                  <a:schemeClr val="accent3"/>
                </a:solidFill>
              </a:rPr>
              <a:t>Engaged in the Queensland election advocacy (promoted </a:t>
            </a:r>
          </a:p>
          <a:p>
            <a:pPr marL="0" lvl="0" indent="0" algn="l" rtl="0">
              <a:spcBef>
                <a:spcPts val="0"/>
              </a:spcBef>
              <a:spcAft>
                <a:spcPts val="0"/>
              </a:spcAft>
              <a:buNone/>
            </a:pPr>
            <a:endParaRPr dirty="0"/>
          </a:p>
        </p:txBody>
      </p:sp>
      <p:sp>
        <p:nvSpPr>
          <p:cNvPr id="255" name="Google Shape;2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9550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Refugee rights conference focus on lived experience and allyship.</a:t>
            </a:r>
            <a:endParaRPr dirty="0"/>
          </a:p>
        </p:txBody>
      </p:sp>
      <p:sp>
        <p:nvSpPr>
          <p:cNvPr id="255" name="Google Shape;2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84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2FAA876D-5706-C916-1E1D-82D2E05D516E}"/>
            </a:ext>
          </a:extLst>
        </p:cNvPr>
        <p:cNvGrpSpPr/>
        <p:nvPr/>
      </p:nvGrpSpPr>
      <p:grpSpPr>
        <a:xfrm>
          <a:off x="0" y="0"/>
          <a:ext cx="0" cy="0"/>
          <a:chOff x="0" y="0"/>
          <a:chExt cx="0" cy="0"/>
        </a:xfrm>
      </p:grpSpPr>
      <p:sp>
        <p:nvSpPr>
          <p:cNvPr id="62" name="Google Shape;62;p1:notes">
            <a:extLst>
              <a:ext uri="{FF2B5EF4-FFF2-40B4-BE49-F238E27FC236}">
                <a16:creationId xmlns:a16="http://schemas.microsoft.com/office/drawing/2014/main" id="{E561811D-4C07-2EA8-FFDA-B80186D7D2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1:notes">
            <a:extLst>
              <a:ext uri="{FF2B5EF4-FFF2-40B4-BE49-F238E27FC236}">
                <a16:creationId xmlns:a16="http://schemas.microsoft.com/office/drawing/2014/main" id="{E43606F5-EE5F-7655-DB55-EE4F8AD765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905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9 Members</a:t>
            </a:r>
            <a:endParaRPr dirty="0"/>
          </a:p>
        </p:txBody>
      </p:sp>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Gold Coast Group has been doing very active again this year, with stalls, community awareness raising sessions and support local protests about the </a:t>
            </a:r>
            <a:r>
              <a:rPr lang="en-AU" dirty="0" err="1"/>
              <a:t>gaza</a:t>
            </a:r>
            <a:r>
              <a:rPr lang="en-AU" dirty="0"/>
              <a:t> crisis and First Nations rights. Close connection with the multicultural communities on the Gold Coast.</a:t>
            </a:r>
            <a:endParaRPr dirty="0"/>
          </a:p>
        </p:txBody>
      </p:sp>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a:t>- Members of the Chermside Group at Queensland Parliament House protesting against the Make Queensland Safer Laws – Adult Crime Adult Time – Organised by the First Nations Justice Network</a:t>
            </a:r>
            <a:endParaRPr dirty="0"/>
          </a:p>
        </p:txBody>
      </p:sp>
      <p:sp>
        <p:nvSpPr>
          <p:cNvPr id="162" name="Google Shape;1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sz="1100" b="0" i="0" u="none" strike="noStrike" cap="none" dirty="0">
                <a:solidFill>
                  <a:srgbClr val="000000"/>
                </a:solidFill>
                <a:effectLst/>
                <a:latin typeface="Arial"/>
                <a:ea typeface="Arial"/>
                <a:cs typeface="Arial"/>
                <a:sym typeface="Arial"/>
              </a:rPr>
              <a:t>This is a collaboration between Inclusive Counselling Collective, Amnesty International, and a committee of local LGBTQIA+ people.</a:t>
            </a:r>
            <a:endParaRPr dirty="0"/>
          </a:p>
        </p:txBody>
      </p:sp>
      <p:sp>
        <p:nvSpPr>
          <p:cNvPr id="181" name="Google Shape;18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Phil was awarded the QLD NNSW ‘David George’ Award for outstanding and </a:t>
            </a:r>
            <a:r>
              <a:rPr lang="en-US" dirty="0" err="1"/>
              <a:t>meritorisous</a:t>
            </a:r>
            <a:r>
              <a:rPr lang="en-US" dirty="0"/>
              <a:t> contribution to Amnesty and Human Rights. In his region in </a:t>
            </a:r>
            <a:r>
              <a:rPr lang="en-US" dirty="0" err="1"/>
              <a:t>Toomowba</a:t>
            </a:r>
            <a:r>
              <a:rPr lang="en-US" dirty="0"/>
              <a:t>, Phil has led and connected with many community members to foster and support human rights in the community and in local schools.  Phil as consistently campaigned for refugee rights </a:t>
            </a:r>
            <a:r>
              <a:rPr lang="en-US" dirty="0" err="1"/>
              <a:t>fnd</a:t>
            </a:r>
            <a:r>
              <a:rPr lang="en-US" dirty="0"/>
              <a:t> first nations rights for many years, and most recent LGBTIQIA rights.</a:t>
            </a:r>
          </a:p>
        </p:txBody>
      </p:sp>
    </p:spTree>
    <p:extLst>
      <p:ext uri="{BB962C8B-B14F-4D97-AF65-F5344CB8AC3E}">
        <p14:creationId xmlns:p14="http://schemas.microsoft.com/office/powerpoint/2010/main" val="246319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468312" y="195263"/>
            <a:ext cx="8229600" cy="97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
        <p:nvSpPr>
          <p:cNvPr id="22" name="Google Shape;22;p30"/>
          <p:cNvSpPr txBox="1">
            <a:spLocks noGrp="1"/>
          </p:cNvSpPr>
          <p:nvPr>
            <p:ph type="body" idx="1"/>
          </p:nvPr>
        </p:nvSpPr>
        <p:spPr>
          <a:xfrm>
            <a:off x="457200" y="1275158"/>
            <a:ext cx="8229600" cy="3297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1pPr>
            <a:lvl2pPr marL="914400" marR="0" lvl="1"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2pPr>
            <a:lvl3pPr marL="1371600" marR="0" lvl="2"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3pPr>
            <a:lvl4pPr marL="1828800" marR="0" lvl="3"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4pPr>
            <a:lvl5pPr marL="2286000" marR="0" lvl="4"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5pPr>
            <a:lvl6pPr marL="2743200" marR="0" lvl="5"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6pPr>
            <a:lvl7pPr marL="3200400" marR="0" lvl="6"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7pPr>
            <a:lvl8pPr marL="3657600" marR="0" lvl="7"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8pPr>
            <a:lvl9pPr marL="4114800" marR="0" lvl="8"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41"/>
          <p:cNvSpPr txBox="1">
            <a:spLocks noGrp="1"/>
          </p:cNvSpPr>
          <p:nvPr>
            <p:ph type="title"/>
          </p:nvPr>
        </p:nvSpPr>
        <p:spPr>
          <a:xfrm>
            <a:off x="468312" y="195263"/>
            <a:ext cx="8229600" cy="97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
        <p:nvSpPr>
          <p:cNvPr id="56" name="Google Shape;56;p41"/>
          <p:cNvSpPr txBox="1">
            <a:spLocks noGrp="1"/>
          </p:cNvSpPr>
          <p:nvPr>
            <p:ph type="body" idx="1"/>
          </p:nvPr>
        </p:nvSpPr>
        <p:spPr>
          <a:xfrm>
            <a:off x="457200" y="1275160"/>
            <a:ext cx="4038600" cy="3297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lt1"/>
              </a:buClr>
              <a:buSzPts val="2800"/>
              <a:buFont typeface="Noto Sans"/>
              <a:buChar char="▪"/>
              <a:defRPr sz="2800" b="0" i="0" u="none" strike="noStrike" cap="none">
                <a:solidFill>
                  <a:schemeClr val="lt1"/>
                </a:solidFill>
                <a:latin typeface="Arial Narrow"/>
                <a:ea typeface="Arial Narrow"/>
                <a:cs typeface="Arial Narrow"/>
                <a:sym typeface="Arial Narrow"/>
              </a:defRPr>
            </a:lvl1pPr>
            <a:lvl2pPr marL="914400" marR="0" lvl="1" indent="-381000" algn="l">
              <a:lnSpc>
                <a:spcPct val="100000"/>
              </a:lnSpc>
              <a:spcBef>
                <a:spcPts val="480"/>
              </a:spcBef>
              <a:spcAft>
                <a:spcPts val="0"/>
              </a:spcAft>
              <a:buClr>
                <a:schemeClr val="lt1"/>
              </a:buClr>
              <a:buSzPts val="2400"/>
              <a:buFont typeface="Noto Sans"/>
              <a:buChar char="▪"/>
              <a:defRPr sz="2400" b="0" i="0" u="none" strike="noStrike" cap="none">
                <a:solidFill>
                  <a:schemeClr val="lt1"/>
                </a:solidFill>
                <a:latin typeface="Arial Narrow"/>
                <a:ea typeface="Arial Narrow"/>
                <a:cs typeface="Arial Narrow"/>
                <a:sym typeface="Arial Narrow"/>
              </a:defRPr>
            </a:lvl2pPr>
            <a:lvl3pPr marL="1371600" marR="0" lvl="2"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3pPr>
            <a:lvl4pPr marL="1828800" marR="0" lvl="3"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4pPr>
            <a:lvl5pPr marL="2286000" marR="0" lvl="4"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5pPr>
            <a:lvl6pPr marL="2743200" marR="0" lvl="5"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6pPr>
            <a:lvl7pPr marL="3200400" marR="0" lvl="6"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7pPr>
            <a:lvl8pPr marL="3657600" marR="0" lvl="7"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8pPr>
            <a:lvl9pPr marL="4114800" marR="0" lvl="8"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9pPr>
          </a:lstStyle>
          <a:p>
            <a:endParaRPr/>
          </a:p>
        </p:txBody>
      </p:sp>
      <p:sp>
        <p:nvSpPr>
          <p:cNvPr id="57" name="Google Shape;57;p41"/>
          <p:cNvSpPr txBox="1">
            <a:spLocks noGrp="1"/>
          </p:cNvSpPr>
          <p:nvPr>
            <p:ph type="body" idx="2"/>
          </p:nvPr>
        </p:nvSpPr>
        <p:spPr>
          <a:xfrm>
            <a:off x="4648200" y="1275160"/>
            <a:ext cx="4038600" cy="32970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lt1"/>
              </a:buClr>
              <a:buSzPts val="2800"/>
              <a:buFont typeface="Noto Sans"/>
              <a:buChar char="▪"/>
              <a:defRPr sz="2800" b="0" i="0" u="none" strike="noStrike" cap="none">
                <a:solidFill>
                  <a:schemeClr val="lt1"/>
                </a:solidFill>
                <a:latin typeface="Arial Narrow"/>
                <a:ea typeface="Arial Narrow"/>
                <a:cs typeface="Arial Narrow"/>
                <a:sym typeface="Arial Narrow"/>
              </a:defRPr>
            </a:lvl1pPr>
            <a:lvl2pPr marL="914400" marR="0" lvl="1" indent="-381000" algn="l">
              <a:lnSpc>
                <a:spcPct val="100000"/>
              </a:lnSpc>
              <a:spcBef>
                <a:spcPts val="480"/>
              </a:spcBef>
              <a:spcAft>
                <a:spcPts val="0"/>
              </a:spcAft>
              <a:buClr>
                <a:schemeClr val="lt1"/>
              </a:buClr>
              <a:buSzPts val="2400"/>
              <a:buFont typeface="Noto Sans"/>
              <a:buChar char="▪"/>
              <a:defRPr sz="2400" b="0" i="0" u="none" strike="noStrike" cap="none">
                <a:solidFill>
                  <a:schemeClr val="lt1"/>
                </a:solidFill>
                <a:latin typeface="Arial Narrow"/>
                <a:ea typeface="Arial Narrow"/>
                <a:cs typeface="Arial Narrow"/>
                <a:sym typeface="Arial Narrow"/>
              </a:defRPr>
            </a:lvl2pPr>
            <a:lvl3pPr marL="1371600" marR="0" lvl="2"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3pPr>
            <a:lvl4pPr marL="1828800" marR="0" lvl="3"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4pPr>
            <a:lvl5pPr marL="2286000" marR="0" lvl="4"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5pPr>
            <a:lvl6pPr marL="2743200" marR="0" lvl="5"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6pPr>
            <a:lvl7pPr marL="3200400" marR="0" lvl="6"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7pPr>
            <a:lvl8pPr marL="3657600" marR="0" lvl="7"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8pPr>
            <a:lvl9pPr marL="4114800" marR="0" lvl="8"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722312" y="3305175"/>
            <a:ext cx="7772400" cy="1021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2"/>
              </a:buClr>
              <a:buSzPts val="1400"/>
              <a:buFont typeface="Arial Narrow"/>
              <a:buNone/>
              <a:defRPr sz="40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
        <p:nvSpPr>
          <p:cNvPr id="60" name="Google Shape;60;p42"/>
          <p:cNvSpPr txBox="1">
            <a:spLocks noGrp="1"/>
          </p:cNvSpPr>
          <p:nvPr>
            <p:ph type="body" idx="1"/>
          </p:nvPr>
        </p:nvSpPr>
        <p:spPr>
          <a:xfrm>
            <a:off x="722312" y="2180035"/>
            <a:ext cx="7772400" cy="1125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chemeClr val="lt1"/>
              </a:buClr>
              <a:buSzPts val="2000"/>
              <a:buFont typeface="Noto Sans"/>
              <a:buNone/>
              <a:defRPr sz="2000" b="0" i="0" u="none" strike="noStrike" cap="none">
                <a:solidFill>
                  <a:schemeClr val="lt1"/>
                </a:solidFill>
                <a:latin typeface="Arial Narrow"/>
                <a:ea typeface="Arial Narrow"/>
                <a:cs typeface="Arial Narrow"/>
                <a:sym typeface="Arial Narrow"/>
              </a:defRPr>
            </a:lvl1pPr>
            <a:lvl2pPr marL="914400" marR="0" lvl="1" indent="-228600" algn="l">
              <a:lnSpc>
                <a:spcPct val="100000"/>
              </a:lnSpc>
              <a:spcBef>
                <a:spcPts val="360"/>
              </a:spcBef>
              <a:spcAft>
                <a:spcPts val="0"/>
              </a:spcAft>
              <a:buClr>
                <a:schemeClr val="lt1"/>
              </a:buClr>
              <a:buSzPts val="2000"/>
              <a:buFont typeface="Noto Sans"/>
              <a:buNone/>
              <a:defRPr sz="1800" b="0" i="0" u="none" strike="noStrike" cap="none">
                <a:solidFill>
                  <a:schemeClr val="lt1"/>
                </a:solidFill>
                <a:latin typeface="Arial Narrow"/>
                <a:ea typeface="Arial Narrow"/>
                <a:cs typeface="Arial Narrow"/>
                <a:sym typeface="Arial Narrow"/>
              </a:defRPr>
            </a:lvl2pPr>
            <a:lvl3pPr marL="1371600" marR="0" lvl="2" indent="-228600" algn="l">
              <a:lnSpc>
                <a:spcPct val="100000"/>
              </a:lnSpc>
              <a:spcBef>
                <a:spcPts val="320"/>
              </a:spcBef>
              <a:spcAft>
                <a:spcPts val="0"/>
              </a:spcAft>
              <a:buClr>
                <a:schemeClr val="lt1"/>
              </a:buClr>
              <a:buSzPts val="2000"/>
              <a:buFont typeface="Noto Sans"/>
              <a:buNone/>
              <a:defRPr sz="1600" b="0" i="0" u="none" strike="noStrike" cap="none">
                <a:solidFill>
                  <a:schemeClr val="lt1"/>
                </a:solidFill>
                <a:latin typeface="Arial Narrow"/>
                <a:ea typeface="Arial Narrow"/>
                <a:cs typeface="Arial Narrow"/>
                <a:sym typeface="Arial Narrow"/>
              </a:defRPr>
            </a:lvl3pPr>
            <a:lvl4pPr marL="1828800" marR="0" lvl="3" indent="-228600" algn="l">
              <a:lnSpc>
                <a:spcPct val="100000"/>
              </a:lnSpc>
              <a:spcBef>
                <a:spcPts val="280"/>
              </a:spcBef>
              <a:spcAft>
                <a:spcPts val="0"/>
              </a:spcAft>
              <a:buClr>
                <a:schemeClr val="lt1"/>
              </a:buClr>
              <a:buSzPts val="2000"/>
              <a:buFont typeface="Noto Sans"/>
              <a:buNone/>
              <a:defRPr sz="1400" b="0" i="0" u="none" strike="noStrike" cap="none">
                <a:solidFill>
                  <a:schemeClr val="lt1"/>
                </a:solidFill>
                <a:latin typeface="Arial Narrow"/>
                <a:ea typeface="Arial Narrow"/>
                <a:cs typeface="Arial Narrow"/>
                <a:sym typeface="Arial Narrow"/>
              </a:defRPr>
            </a:lvl4pPr>
            <a:lvl5pPr marL="2286000" marR="0" lvl="4" indent="-228600" algn="l">
              <a:lnSpc>
                <a:spcPct val="100000"/>
              </a:lnSpc>
              <a:spcBef>
                <a:spcPts val="280"/>
              </a:spcBef>
              <a:spcAft>
                <a:spcPts val="0"/>
              </a:spcAft>
              <a:buClr>
                <a:schemeClr val="lt1"/>
              </a:buClr>
              <a:buSzPts val="2000"/>
              <a:buFont typeface="Noto Sans"/>
              <a:buNone/>
              <a:defRPr sz="1400" b="0" i="0" u="none" strike="noStrike" cap="none">
                <a:solidFill>
                  <a:schemeClr val="lt1"/>
                </a:solidFill>
                <a:latin typeface="Arial Narrow"/>
                <a:ea typeface="Arial Narrow"/>
                <a:cs typeface="Arial Narrow"/>
                <a:sym typeface="Arial Narrow"/>
              </a:defRPr>
            </a:lvl5pPr>
            <a:lvl6pPr marL="2743200" marR="0" lvl="5" indent="-228600" algn="l">
              <a:lnSpc>
                <a:spcPct val="100000"/>
              </a:lnSpc>
              <a:spcBef>
                <a:spcPts val="280"/>
              </a:spcBef>
              <a:spcAft>
                <a:spcPts val="0"/>
              </a:spcAft>
              <a:buClr>
                <a:schemeClr val="lt1"/>
              </a:buClr>
              <a:buSzPts val="2000"/>
              <a:buFont typeface="Noto Sans"/>
              <a:buNone/>
              <a:defRPr sz="1400" b="0" i="0" u="none" strike="noStrike" cap="none">
                <a:solidFill>
                  <a:schemeClr val="lt1"/>
                </a:solidFill>
                <a:latin typeface="Arial Narrow"/>
                <a:ea typeface="Arial Narrow"/>
                <a:cs typeface="Arial Narrow"/>
                <a:sym typeface="Arial Narrow"/>
              </a:defRPr>
            </a:lvl6pPr>
            <a:lvl7pPr marL="3200400" marR="0" lvl="6" indent="-228600" algn="l">
              <a:lnSpc>
                <a:spcPct val="100000"/>
              </a:lnSpc>
              <a:spcBef>
                <a:spcPts val="280"/>
              </a:spcBef>
              <a:spcAft>
                <a:spcPts val="0"/>
              </a:spcAft>
              <a:buClr>
                <a:schemeClr val="lt1"/>
              </a:buClr>
              <a:buSzPts val="2000"/>
              <a:buFont typeface="Noto Sans"/>
              <a:buNone/>
              <a:defRPr sz="1400" b="0" i="0" u="none" strike="noStrike" cap="none">
                <a:solidFill>
                  <a:schemeClr val="lt1"/>
                </a:solidFill>
                <a:latin typeface="Arial Narrow"/>
                <a:ea typeface="Arial Narrow"/>
                <a:cs typeface="Arial Narrow"/>
                <a:sym typeface="Arial Narrow"/>
              </a:defRPr>
            </a:lvl7pPr>
            <a:lvl8pPr marL="3657600" marR="0" lvl="7" indent="-228600" algn="l">
              <a:lnSpc>
                <a:spcPct val="100000"/>
              </a:lnSpc>
              <a:spcBef>
                <a:spcPts val="280"/>
              </a:spcBef>
              <a:spcAft>
                <a:spcPts val="0"/>
              </a:spcAft>
              <a:buClr>
                <a:schemeClr val="lt1"/>
              </a:buClr>
              <a:buSzPts val="2000"/>
              <a:buFont typeface="Noto Sans"/>
              <a:buNone/>
              <a:defRPr sz="1400" b="0" i="0" u="none" strike="noStrike" cap="none">
                <a:solidFill>
                  <a:schemeClr val="lt1"/>
                </a:solidFill>
                <a:latin typeface="Arial Narrow"/>
                <a:ea typeface="Arial Narrow"/>
                <a:cs typeface="Arial Narrow"/>
                <a:sym typeface="Arial Narrow"/>
              </a:defRPr>
            </a:lvl8pPr>
            <a:lvl9pPr marL="4114800" marR="0" lvl="8" indent="-228600" algn="l">
              <a:lnSpc>
                <a:spcPct val="100000"/>
              </a:lnSpc>
              <a:spcBef>
                <a:spcPts val="280"/>
              </a:spcBef>
              <a:spcAft>
                <a:spcPts val="0"/>
              </a:spcAft>
              <a:buClr>
                <a:schemeClr val="lt1"/>
              </a:buClr>
              <a:buSzPts val="2000"/>
              <a:buFont typeface="Noto Sans"/>
              <a:buNone/>
              <a:defRPr sz="14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468312" y="195263"/>
            <a:ext cx="8229600" cy="97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
        <p:nvSpPr>
          <p:cNvPr id="29" name="Google Shape;29;p33"/>
          <p:cNvSpPr>
            <a:spLocks noGrp="1"/>
          </p:cNvSpPr>
          <p:nvPr>
            <p:ph type="dgm" idx="2"/>
          </p:nvPr>
        </p:nvSpPr>
        <p:spPr>
          <a:xfrm>
            <a:off x="457200" y="1275160"/>
            <a:ext cx="8229600" cy="3297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1pPr>
            <a:lvl2pPr marR="0" lvl="1"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2pPr>
            <a:lvl3pPr marR="0" lvl="2"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3pPr>
            <a:lvl4pPr marR="0" lvl="3"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4pPr>
            <a:lvl5pPr marR="0" lvl="4"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5pPr>
            <a:lvl6pPr marR="0" lvl="5"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6pPr>
            <a:lvl7pPr marR="0" lvl="6"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7pPr>
            <a:lvl8pPr marR="0" lvl="7"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8pPr>
            <a:lvl9pPr marR="0" lvl="8"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468312" y="195263"/>
            <a:ext cx="8229600" cy="97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rot="5400000">
            <a:off x="5480112" y="1354163"/>
            <a:ext cx="4376700" cy="2058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
        <p:nvSpPr>
          <p:cNvPr id="34" name="Google Shape;34;p35"/>
          <p:cNvSpPr txBox="1">
            <a:spLocks noGrp="1"/>
          </p:cNvSpPr>
          <p:nvPr>
            <p:ph type="body" idx="1"/>
          </p:nvPr>
        </p:nvSpPr>
        <p:spPr>
          <a:xfrm rot="5400000">
            <a:off x="1283473" y="-631088"/>
            <a:ext cx="4376700" cy="60294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1pPr>
            <a:lvl2pPr marL="914400" marR="0" lvl="1"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2pPr>
            <a:lvl3pPr marL="1371600" marR="0" lvl="2"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3pPr>
            <a:lvl4pPr marL="1828800" marR="0" lvl="3"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4pPr>
            <a:lvl5pPr marL="2286000" marR="0" lvl="4"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5pPr>
            <a:lvl6pPr marL="2743200" marR="0" lvl="5"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6pPr>
            <a:lvl7pPr marL="3200400" marR="0" lvl="6"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7pPr>
            <a:lvl8pPr marL="3657600" marR="0" lvl="7"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8pPr>
            <a:lvl9pPr marL="4114800" marR="0" lvl="8"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468312" y="195263"/>
            <a:ext cx="8229600" cy="97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
        <p:nvSpPr>
          <p:cNvPr id="37" name="Google Shape;37;p36"/>
          <p:cNvSpPr txBox="1">
            <a:spLocks noGrp="1"/>
          </p:cNvSpPr>
          <p:nvPr>
            <p:ph type="body" idx="1"/>
          </p:nvPr>
        </p:nvSpPr>
        <p:spPr>
          <a:xfrm rot="5400000">
            <a:off x="2923499" y="-1191140"/>
            <a:ext cx="3297000" cy="82296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1pPr>
            <a:lvl2pPr marL="914400" marR="0" lvl="1"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2pPr>
            <a:lvl3pPr marL="1371600" marR="0" lvl="2"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3pPr>
            <a:lvl4pPr marL="1828800" marR="0" lvl="3"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4pPr>
            <a:lvl5pPr marL="2286000" marR="0" lvl="4"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5pPr>
            <a:lvl6pPr marL="2743200" marR="0" lvl="5"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6pPr>
            <a:lvl7pPr marL="3200400" marR="0" lvl="6"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7pPr>
            <a:lvl8pPr marL="3657600" marR="0" lvl="7"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8pPr>
            <a:lvl9pPr marL="4114800" marR="0" lvl="8"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37"/>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2"/>
              </a:buClr>
              <a:buSzPts val="1400"/>
              <a:buFont typeface="Arial Narrow"/>
              <a:buNone/>
              <a:defRPr sz="20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
        <p:nvSpPr>
          <p:cNvPr id="40" name="Google Shape;40;p37"/>
          <p:cNvSpPr>
            <a:spLocks noGrp="1"/>
          </p:cNvSpPr>
          <p:nvPr>
            <p:ph type="pic" idx="2"/>
          </p:nvPr>
        </p:nvSpPr>
        <p:spPr>
          <a:xfrm>
            <a:off x="1792288" y="459581"/>
            <a:ext cx="5486400" cy="3086100"/>
          </a:xfrm>
          <a:prstGeom prst="rect">
            <a:avLst/>
          </a:prstGeom>
          <a:noFill/>
          <a:ln>
            <a:noFill/>
          </a:ln>
        </p:spPr>
      </p:sp>
      <p:sp>
        <p:nvSpPr>
          <p:cNvPr id="41" name="Google Shape;41;p37"/>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lt1"/>
              </a:buClr>
              <a:buSzPts val="2000"/>
              <a:buFont typeface="Noto Sans"/>
              <a:buNone/>
              <a:defRPr sz="1400" b="0" i="0" u="none" strike="noStrike" cap="none">
                <a:solidFill>
                  <a:schemeClr val="lt1"/>
                </a:solidFill>
                <a:latin typeface="Arial Narrow"/>
                <a:ea typeface="Arial Narrow"/>
                <a:cs typeface="Arial Narrow"/>
                <a:sym typeface="Arial Narrow"/>
              </a:defRPr>
            </a:lvl1pPr>
            <a:lvl2pPr marL="914400" marR="0" lvl="1" indent="-228600" algn="l">
              <a:lnSpc>
                <a:spcPct val="100000"/>
              </a:lnSpc>
              <a:spcBef>
                <a:spcPts val="240"/>
              </a:spcBef>
              <a:spcAft>
                <a:spcPts val="0"/>
              </a:spcAft>
              <a:buClr>
                <a:schemeClr val="lt1"/>
              </a:buClr>
              <a:buSzPts val="2000"/>
              <a:buFont typeface="Noto Sans"/>
              <a:buNone/>
              <a:defRPr sz="1200" b="0" i="0" u="none" strike="noStrike" cap="none">
                <a:solidFill>
                  <a:schemeClr val="lt1"/>
                </a:solidFill>
                <a:latin typeface="Arial Narrow"/>
                <a:ea typeface="Arial Narrow"/>
                <a:cs typeface="Arial Narrow"/>
                <a:sym typeface="Arial Narrow"/>
              </a:defRPr>
            </a:lvl2pPr>
            <a:lvl3pPr marL="1371600" marR="0" lvl="2" indent="-228600" algn="l">
              <a:lnSpc>
                <a:spcPct val="100000"/>
              </a:lnSpc>
              <a:spcBef>
                <a:spcPts val="200"/>
              </a:spcBef>
              <a:spcAft>
                <a:spcPts val="0"/>
              </a:spcAft>
              <a:buClr>
                <a:schemeClr val="lt1"/>
              </a:buClr>
              <a:buSzPts val="2000"/>
              <a:buFont typeface="Noto Sans"/>
              <a:buNone/>
              <a:defRPr sz="1000" b="0" i="0" u="none" strike="noStrike" cap="none">
                <a:solidFill>
                  <a:schemeClr val="lt1"/>
                </a:solidFill>
                <a:latin typeface="Arial Narrow"/>
                <a:ea typeface="Arial Narrow"/>
                <a:cs typeface="Arial Narrow"/>
                <a:sym typeface="Arial Narrow"/>
              </a:defRPr>
            </a:lvl3pPr>
            <a:lvl4pPr marL="1828800" marR="0" lvl="3"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4pPr>
            <a:lvl5pPr marL="2286000" marR="0" lvl="4"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5pPr>
            <a:lvl6pPr marL="2743200" marR="0" lvl="5"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6pPr>
            <a:lvl7pPr marL="3200400" marR="0" lvl="6"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7pPr>
            <a:lvl8pPr marL="3657600" marR="0" lvl="7"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8pPr>
            <a:lvl9pPr marL="4114800" marR="0" lvl="8"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38"/>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2"/>
              </a:buClr>
              <a:buSzPts val="1400"/>
              <a:buFont typeface="Arial Narrow"/>
              <a:buNone/>
              <a:defRPr sz="20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
        <p:nvSpPr>
          <p:cNvPr id="44" name="Google Shape;44;p38"/>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lt1"/>
              </a:buClr>
              <a:buSzPts val="3200"/>
              <a:buFont typeface="Noto Sans"/>
              <a:buChar char="▪"/>
              <a:defRPr sz="3200" b="0" i="0" u="none" strike="noStrike" cap="none">
                <a:solidFill>
                  <a:schemeClr val="lt1"/>
                </a:solidFill>
                <a:latin typeface="Arial Narrow"/>
                <a:ea typeface="Arial Narrow"/>
                <a:cs typeface="Arial Narrow"/>
                <a:sym typeface="Arial Narrow"/>
              </a:defRPr>
            </a:lvl1pPr>
            <a:lvl2pPr marL="914400" marR="0" lvl="1" indent="-406400" algn="l">
              <a:lnSpc>
                <a:spcPct val="100000"/>
              </a:lnSpc>
              <a:spcBef>
                <a:spcPts val="560"/>
              </a:spcBef>
              <a:spcAft>
                <a:spcPts val="0"/>
              </a:spcAft>
              <a:buClr>
                <a:schemeClr val="lt1"/>
              </a:buClr>
              <a:buSzPts val="2800"/>
              <a:buFont typeface="Noto Sans"/>
              <a:buChar char="▪"/>
              <a:defRPr sz="2800" b="0" i="0" u="none" strike="noStrike" cap="none">
                <a:solidFill>
                  <a:schemeClr val="lt1"/>
                </a:solidFill>
                <a:latin typeface="Arial Narrow"/>
                <a:ea typeface="Arial Narrow"/>
                <a:cs typeface="Arial Narrow"/>
                <a:sym typeface="Arial Narrow"/>
              </a:defRPr>
            </a:lvl2pPr>
            <a:lvl3pPr marL="1371600" marR="0" lvl="2" indent="-381000" algn="l">
              <a:lnSpc>
                <a:spcPct val="100000"/>
              </a:lnSpc>
              <a:spcBef>
                <a:spcPts val="480"/>
              </a:spcBef>
              <a:spcAft>
                <a:spcPts val="0"/>
              </a:spcAft>
              <a:buClr>
                <a:schemeClr val="lt1"/>
              </a:buClr>
              <a:buSzPts val="2400"/>
              <a:buFont typeface="Noto Sans"/>
              <a:buChar char="▪"/>
              <a:defRPr sz="2400" b="0" i="0" u="none" strike="noStrike" cap="none">
                <a:solidFill>
                  <a:schemeClr val="lt1"/>
                </a:solidFill>
                <a:latin typeface="Arial Narrow"/>
                <a:ea typeface="Arial Narrow"/>
                <a:cs typeface="Arial Narrow"/>
                <a:sym typeface="Arial Narrow"/>
              </a:defRPr>
            </a:lvl3pPr>
            <a:lvl4pPr marL="1828800" marR="0" lvl="3"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4pPr>
            <a:lvl5pPr marL="2286000" marR="0" lvl="4"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5pPr>
            <a:lvl6pPr marL="2743200" marR="0" lvl="5"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6pPr>
            <a:lvl7pPr marL="3200400" marR="0" lvl="6"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7pPr>
            <a:lvl8pPr marL="3657600" marR="0" lvl="7"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8pPr>
            <a:lvl9pPr marL="4114800" marR="0" lvl="8"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9pPr>
          </a:lstStyle>
          <a:p>
            <a:endParaRPr/>
          </a:p>
        </p:txBody>
      </p:sp>
      <p:sp>
        <p:nvSpPr>
          <p:cNvPr id="45" name="Google Shape;45;p38"/>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lt1"/>
              </a:buClr>
              <a:buSzPts val="2000"/>
              <a:buFont typeface="Noto Sans"/>
              <a:buNone/>
              <a:defRPr sz="1400" b="0" i="0" u="none" strike="noStrike" cap="none">
                <a:solidFill>
                  <a:schemeClr val="lt1"/>
                </a:solidFill>
                <a:latin typeface="Arial Narrow"/>
                <a:ea typeface="Arial Narrow"/>
                <a:cs typeface="Arial Narrow"/>
                <a:sym typeface="Arial Narrow"/>
              </a:defRPr>
            </a:lvl1pPr>
            <a:lvl2pPr marL="914400" marR="0" lvl="1" indent="-228600" algn="l">
              <a:lnSpc>
                <a:spcPct val="100000"/>
              </a:lnSpc>
              <a:spcBef>
                <a:spcPts val="240"/>
              </a:spcBef>
              <a:spcAft>
                <a:spcPts val="0"/>
              </a:spcAft>
              <a:buClr>
                <a:schemeClr val="lt1"/>
              </a:buClr>
              <a:buSzPts val="2000"/>
              <a:buFont typeface="Noto Sans"/>
              <a:buNone/>
              <a:defRPr sz="1200" b="0" i="0" u="none" strike="noStrike" cap="none">
                <a:solidFill>
                  <a:schemeClr val="lt1"/>
                </a:solidFill>
                <a:latin typeface="Arial Narrow"/>
                <a:ea typeface="Arial Narrow"/>
                <a:cs typeface="Arial Narrow"/>
                <a:sym typeface="Arial Narrow"/>
              </a:defRPr>
            </a:lvl2pPr>
            <a:lvl3pPr marL="1371600" marR="0" lvl="2" indent="-228600" algn="l">
              <a:lnSpc>
                <a:spcPct val="100000"/>
              </a:lnSpc>
              <a:spcBef>
                <a:spcPts val="200"/>
              </a:spcBef>
              <a:spcAft>
                <a:spcPts val="0"/>
              </a:spcAft>
              <a:buClr>
                <a:schemeClr val="lt1"/>
              </a:buClr>
              <a:buSzPts val="2000"/>
              <a:buFont typeface="Noto Sans"/>
              <a:buNone/>
              <a:defRPr sz="1000" b="0" i="0" u="none" strike="noStrike" cap="none">
                <a:solidFill>
                  <a:schemeClr val="lt1"/>
                </a:solidFill>
                <a:latin typeface="Arial Narrow"/>
                <a:ea typeface="Arial Narrow"/>
                <a:cs typeface="Arial Narrow"/>
                <a:sym typeface="Arial Narrow"/>
              </a:defRPr>
            </a:lvl3pPr>
            <a:lvl4pPr marL="1828800" marR="0" lvl="3"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4pPr>
            <a:lvl5pPr marL="2286000" marR="0" lvl="4"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5pPr>
            <a:lvl6pPr marL="2743200" marR="0" lvl="5"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6pPr>
            <a:lvl7pPr marL="3200400" marR="0" lvl="6"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7pPr>
            <a:lvl8pPr marL="3657600" marR="0" lvl="7"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8pPr>
            <a:lvl9pPr marL="4114800" marR="0" lvl="8" indent="-228600" algn="l">
              <a:lnSpc>
                <a:spcPct val="100000"/>
              </a:lnSpc>
              <a:spcBef>
                <a:spcPts val="180"/>
              </a:spcBef>
              <a:spcAft>
                <a:spcPts val="0"/>
              </a:spcAft>
              <a:buClr>
                <a:schemeClr val="lt1"/>
              </a:buClr>
              <a:buSzPts val="2000"/>
              <a:buFont typeface="Noto Sans"/>
              <a:buNone/>
              <a:defRPr sz="9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39"/>
          <p:cNvSpPr txBox="1">
            <a:spLocks noGrp="1"/>
          </p:cNvSpPr>
          <p:nvPr>
            <p:ph type="title"/>
          </p:nvPr>
        </p:nvSpPr>
        <p:spPr>
          <a:xfrm>
            <a:off x="468312" y="195263"/>
            <a:ext cx="8229600" cy="97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4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1pPr>
            <a:lvl2pPr marR="0" lvl="1"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
        <p:nvSpPr>
          <p:cNvPr id="50" name="Google Shape;50;p40"/>
          <p:cNvSpPr txBox="1">
            <a:spLocks noGrp="1"/>
          </p:cNvSpPr>
          <p:nvPr>
            <p:ph type="body" idx="1"/>
          </p:nvPr>
        </p:nvSpPr>
        <p:spPr>
          <a:xfrm>
            <a:off x="457200" y="1151334"/>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lt1"/>
              </a:buClr>
              <a:buSzPts val="2000"/>
              <a:buFont typeface="Noto Sans"/>
              <a:buNone/>
              <a:defRPr sz="2400" b="1" i="0" u="none" strike="noStrike" cap="none">
                <a:solidFill>
                  <a:schemeClr val="lt1"/>
                </a:solidFill>
                <a:latin typeface="Arial Narrow"/>
                <a:ea typeface="Arial Narrow"/>
                <a:cs typeface="Arial Narrow"/>
                <a:sym typeface="Arial Narrow"/>
              </a:defRPr>
            </a:lvl1pPr>
            <a:lvl2pPr marL="914400" marR="0" lvl="1" indent="-228600" algn="l">
              <a:lnSpc>
                <a:spcPct val="100000"/>
              </a:lnSpc>
              <a:spcBef>
                <a:spcPts val="400"/>
              </a:spcBef>
              <a:spcAft>
                <a:spcPts val="0"/>
              </a:spcAft>
              <a:buClr>
                <a:schemeClr val="lt1"/>
              </a:buClr>
              <a:buSzPts val="2000"/>
              <a:buFont typeface="Noto Sans"/>
              <a:buNone/>
              <a:defRPr sz="2000" b="1" i="0" u="none" strike="noStrike" cap="none">
                <a:solidFill>
                  <a:schemeClr val="lt1"/>
                </a:solidFill>
                <a:latin typeface="Arial Narrow"/>
                <a:ea typeface="Arial Narrow"/>
                <a:cs typeface="Arial Narrow"/>
                <a:sym typeface="Arial Narrow"/>
              </a:defRPr>
            </a:lvl2pPr>
            <a:lvl3pPr marL="1371600" marR="0" lvl="2" indent="-228600" algn="l">
              <a:lnSpc>
                <a:spcPct val="100000"/>
              </a:lnSpc>
              <a:spcBef>
                <a:spcPts val="360"/>
              </a:spcBef>
              <a:spcAft>
                <a:spcPts val="0"/>
              </a:spcAft>
              <a:buClr>
                <a:schemeClr val="lt1"/>
              </a:buClr>
              <a:buSzPts val="2000"/>
              <a:buFont typeface="Noto Sans"/>
              <a:buNone/>
              <a:defRPr sz="1800" b="1" i="0" u="none" strike="noStrike" cap="none">
                <a:solidFill>
                  <a:schemeClr val="lt1"/>
                </a:solidFill>
                <a:latin typeface="Arial Narrow"/>
                <a:ea typeface="Arial Narrow"/>
                <a:cs typeface="Arial Narrow"/>
                <a:sym typeface="Arial Narrow"/>
              </a:defRPr>
            </a:lvl3pPr>
            <a:lvl4pPr marL="1828800" marR="0" lvl="3"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4pPr>
            <a:lvl5pPr marL="2286000" marR="0" lvl="4"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5pPr>
            <a:lvl6pPr marL="2743200" marR="0" lvl="5"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6pPr>
            <a:lvl7pPr marL="3200400" marR="0" lvl="6"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7pPr>
            <a:lvl8pPr marL="3657600" marR="0" lvl="7"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8pPr>
            <a:lvl9pPr marL="4114800" marR="0" lvl="8"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51" name="Google Shape;51;p40"/>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lt1"/>
              </a:buClr>
              <a:buSzPts val="2400"/>
              <a:buFont typeface="Noto Sans"/>
              <a:buChar char="▪"/>
              <a:defRPr sz="2400" b="0" i="0" u="none" strike="noStrike" cap="none">
                <a:solidFill>
                  <a:schemeClr val="lt1"/>
                </a:solidFill>
                <a:latin typeface="Arial Narrow"/>
                <a:ea typeface="Arial Narrow"/>
                <a:cs typeface="Arial Narrow"/>
                <a:sym typeface="Arial Narrow"/>
              </a:defRPr>
            </a:lvl1pPr>
            <a:lvl2pPr marL="914400" marR="0" lvl="1"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2pPr>
            <a:lvl3pPr marL="1371600" marR="0" lvl="2"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3pPr>
            <a:lvl4pPr marL="1828800" marR="0" lvl="3"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4pPr>
            <a:lvl5pPr marL="2286000" marR="0" lvl="4"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5pPr>
            <a:lvl6pPr marL="2743200" marR="0" lvl="5"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6pPr>
            <a:lvl7pPr marL="3200400" marR="0" lvl="6"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7pPr>
            <a:lvl8pPr marL="3657600" marR="0" lvl="7"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8pPr>
            <a:lvl9pPr marL="4114800" marR="0" lvl="8"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9pPr>
          </a:lstStyle>
          <a:p>
            <a:endParaRPr/>
          </a:p>
        </p:txBody>
      </p:sp>
      <p:sp>
        <p:nvSpPr>
          <p:cNvPr id="52" name="Google Shape;52;p40"/>
          <p:cNvSpPr txBox="1">
            <a:spLocks noGrp="1"/>
          </p:cNvSpPr>
          <p:nvPr>
            <p:ph type="body" idx="3"/>
          </p:nvPr>
        </p:nvSpPr>
        <p:spPr>
          <a:xfrm>
            <a:off x="4645025" y="1151334"/>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lt1"/>
              </a:buClr>
              <a:buSzPts val="2000"/>
              <a:buFont typeface="Noto Sans"/>
              <a:buNone/>
              <a:defRPr sz="2400" b="1" i="0" u="none" strike="noStrike" cap="none">
                <a:solidFill>
                  <a:schemeClr val="lt1"/>
                </a:solidFill>
                <a:latin typeface="Arial Narrow"/>
                <a:ea typeface="Arial Narrow"/>
                <a:cs typeface="Arial Narrow"/>
                <a:sym typeface="Arial Narrow"/>
              </a:defRPr>
            </a:lvl1pPr>
            <a:lvl2pPr marL="914400" marR="0" lvl="1" indent="-228600" algn="l">
              <a:lnSpc>
                <a:spcPct val="100000"/>
              </a:lnSpc>
              <a:spcBef>
                <a:spcPts val="400"/>
              </a:spcBef>
              <a:spcAft>
                <a:spcPts val="0"/>
              </a:spcAft>
              <a:buClr>
                <a:schemeClr val="lt1"/>
              </a:buClr>
              <a:buSzPts val="2000"/>
              <a:buFont typeface="Noto Sans"/>
              <a:buNone/>
              <a:defRPr sz="2000" b="1" i="0" u="none" strike="noStrike" cap="none">
                <a:solidFill>
                  <a:schemeClr val="lt1"/>
                </a:solidFill>
                <a:latin typeface="Arial Narrow"/>
                <a:ea typeface="Arial Narrow"/>
                <a:cs typeface="Arial Narrow"/>
                <a:sym typeface="Arial Narrow"/>
              </a:defRPr>
            </a:lvl2pPr>
            <a:lvl3pPr marL="1371600" marR="0" lvl="2" indent="-228600" algn="l">
              <a:lnSpc>
                <a:spcPct val="100000"/>
              </a:lnSpc>
              <a:spcBef>
                <a:spcPts val="360"/>
              </a:spcBef>
              <a:spcAft>
                <a:spcPts val="0"/>
              </a:spcAft>
              <a:buClr>
                <a:schemeClr val="lt1"/>
              </a:buClr>
              <a:buSzPts val="2000"/>
              <a:buFont typeface="Noto Sans"/>
              <a:buNone/>
              <a:defRPr sz="1800" b="1" i="0" u="none" strike="noStrike" cap="none">
                <a:solidFill>
                  <a:schemeClr val="lt1"/>
                </a:solidFill>
                <a:latin typeface="Arial Narrow"/>
                <a:ea typeface="Arial Narrow"/>
                <a:cs typeface="Arial Narrow"/>
                <a:sym typeface="Arial Narrow"/>
              </a:defRPr>
            </a:lvl3pPr>
            <a:lvl4pPr marL="1828800" marR="0" lvl="3"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4pPr>
            <a:lvl5pPr marL="2286000" marR="0" lvl="4"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5pPr>
            <a:lvl6pPr marL="2743200" marR="0" lvl="5"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6pPr>
            <a:lvl7pPr marL="3200400" marR="0" lvl="6"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7pPr>
            <a:lvl8pPr marL="3657600" marR="0" lvl="7"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8pPr>
            <a:lvl9pPr marL="4114800" marR="0" lvl="8" indent="-228600" algn="l">
              <a:lnSpc>
                <a:spcPct val="100000"/>
              </a:lnSpc>
              <a:spcBef>
                <a:spcPts val="320"/>
              </a:spcBef>
              <a:spcAft>
                <a:spcPts val="0"/>
              </a:spcAft>
              <a:buClr>
                <a:schemeClr val="lt1"/>
              </a:buClr>
              <a:buSzPts val="2000"/>
              <a:buFont typeface="Noto Sans"/>
              <a:buNone/>
              <a:defRPr sz="1600" b="1" i="0" u="none" strike="noStrike" cap="none">
                <a:solidFill>
                  <a:schemeClr val="lt1"/>
                </a:solidFill>
                <a:latin typeface="Arial Narrow"/>
                <a:ea typeface="Arial Narrow"/>
                <a:cs typeface="Arial Narrow"/>
                <a:sym typeface="Arial Narrow"/>
              </a:defRPr>
            </a:lvl9pPr>
          </a:lstStyle>
          <a:p>
            <a:endParaRPr/>
          </a:p>
        </p:txBody>
      </p:sp>
      <p:sp>
        <p:nvSpPr>
          <p:cNvPr id="53" name="Google Shape;53;p40"/>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lt1"/>
              </a:buClr>
              <a:buSzPts val="2400"/>
              <a:buFont typeface="Noto Sans"/>
              <a:buChar char="▪"/>
              <a:defRPr sz="2400" b="0" i="0" u="none" strike="noStrike" cap="none">
                <a:solidFill>
                  <a:schemeClr val="lt1"/>
                </a:solidFill>
                <a:latin typeface="Arial Narrow"/>
                <a:ea typeface="Arial Narrow"/>
                <a:cs typeface="Arial Narrow"/>
                <a:sym typeface="Arial Narrow"/>
              </a:defRPr>
            </a:lvl1pPr>
            <a:lvl2pPr marL="914400" marR="0" lvl="1" indent="-355600" algn="l">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2pPr>
            <a:lvl3pPr marL="1371600" marR="0" lvl="2" indent="-342900" algn="l">
              <a:lnSpc>
                <a:spcPct val="100000"/>
              </a:lnSpc>
              <a:spcBef>
                <a:spcPts val="360"/>
              </a:spcBef>
              <a:spcAft>
                <a:spcPts val="0"/>
              </a:spcAft>
              <a:buClr>
                <a:schemeClr val="lt1"/>
              </a:buClr>
              <a:buSzPts val="1800"/>
              <a:buFont typeface="Noto Sans"/>
              <a:buChar char="▪"/>
              <a:defRPr sz="1800" b="0" i="0" u="none" strike="noStrike" cap="none">
                <a:solidFill>
                  <a:schemeClr val="lt1"/>
                </a:solidFill>
                <a:latin typeface="Arial Narrow"/>
                <a:ea typeface="Arial Narrow"/>
                <a:cs typeface="Arial Narrow"/>
                <a:sym typeface="Arial Narrow"/>
              </a:defRPr>
            </a:lvl3pPr>
            <a:lvl4pPr marL="1828800" marR="0" lvl="3"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4pPr>
            <a:lvl5pPr marL="2286000" marR="0" lvl="4"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5pPr>
            <a:lvl6pPr marL="2743200" marR="0" lvl="5"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6pPr>
            <a:lvl7pPr marL="3200400" marR="0" lvl="6"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7pPr>
            <a:lvl8pPr marL="3657600" marR="0" lvl="7"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8pPr>
            <a:lvl9pPr marL="4114800" marR="0" lvl="8" indent="-330200" algn="l">
              <a:lnSpc>
                <a:spcPct val="100000"/>
              </a:lnSpc>
              <a:spcBef>
                <a:spcPts val="320"/>
              </a:spcBef>
              <a:spcAft>
                <a:spcPts val="0"/>
              </a:spcAft>
              <a:buClr>
                <a:schemeClr val="lt1"/>
              </a:buClr>
              <a:buSzPts val="1600"/>
              <a:buFont typeface="Noto Sans"/>
              <a:buChar char="▪"/>
              <a:defRPr sz="1600" b="0" i="0" u="none" strike="noStrike" cap="none">
                <a:solidFill>
                  <a:schemeClr val="lt1"/>
                </a:solidFill>
                <a:latin typeface="Arial Narrow"/>
                <a:ea typeface="Arial Narrow"/>
                <a:cs typeface="Arial Narrow"/>
                <a:sym typeface="Arial Narrow"/>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29"/>
          <p:cNvSpPr txBox="1"/>
          <p:nvPr/>
        </p:nvSpPr>
        <p:spPr>
          <a:xfrm>
            <a:off x="0" y="4572000"/>
            <a:ext cx="9144000" cy="571500"/>
          </a:xfrm>
          <a:prstGeom prst="rect">
            <a:avLst/>
          </a:prstGeom>
          <a:solidFill>
            <a:srgbClr val="FFFF00"/>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7" name="Google Shape;7;p29"/>
          <p:cNvSpPr txBox="1">
            <a:spLocks noGrp="1"/>
          </p:cNvSpPr>
          <p:nvPr>
            <p:ph type="title"/>
          </p:nvPr>
        </p:nvSpPr>
        <p:spPr>
          <a:xfrm>
            <a:off x="468312" y="195263"/>
            <a:ext cx="8229600" cy="972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1pPr>
            <a:lvl2pPr marR="0" lvl="1" algn="l" rtl="0">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2pPr>
            <a:lvl3pPr marR="0" lvl="2" algn="l" rtl="0">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3pPr>
            <a:lvl4pPr marR="0" lvl="3" algn="l" rtl="0">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4pPr>
            <a:lvl5pPr marR="0" lvl="4" algn="l" rtl="0">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5pPr>
            <a:lvl6pPr marR="0" lvl="5" algn="l" rtl="0">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6pPr>
            <a:lvl7pPr marR="0" lvl="6" algn="l" rtl="0">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7pPr>
            <a:lvl8pPr marR="0" lvl="7" algn="l" rtl="0">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8pPr>
            <a:lvl9pPr marR="0" lvl="8" algn="l" rtl="0">
              <a:lnSpc>
                <a:spcPct val="100000"/>
              </a:lnSpc>
              <a:spcBef>
                <a:spcPts val="0"/>
              </a:spcBef>
              <a:spcAft>
                <a:spcPts val="0"/>
              </a:spcAft>
              <a:buClr>
                <a:schemeClr val="lt2"/>
              </a:buClr>
              <a:buSzPts val="1400"/>
              <a:buFont typeface="Arial Narrow"/>
              <a:buNone/>
              <a:defRPr sz="3600" b="1" i="0" u="none" strike="noStrike" cap="none">
                <a:solidFill>
                  <a:schemeClr val="lt2"/>
                </a:solidFill>
                <a:latin typeface="Arial Narrow"/>
                <a:ea typeface="Arial Narrow"/>
                <a:cs typeface="Arial Narrow"/>
                <a:sym typeface="Arial Narrow"/>
              </a:defRPr>
            </a:lvl9pPr>
          </a:lstStyle>
          <a:p>
            <a:endParaRPr/>
          </a:p>
        </p:txBody>
      </p:sp>
      <p:sp>
        <p:nvSpPr>
          <p:cNvPr id="8" name="Google Shape;8;p29"/>
          <p:cNvSpPr txBox="1">
            <a:spLocks noGrp="1"/>
          </p:cNvSpPr>
          <p:nvPr>
            <p:ph type="body" idx="1"/>
          </p:nvPr>
        </p:nvSpPr>
        <p:spPr>
          <a:xfrm>
            <a:off x="457200" y="1275158"/>
            <a:ext cx="8229600" cy="3297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1pPr>
            <a:lvl2pPr marL="914400" marR="0" lvl="1" indent="-355600"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2pPr>
            <a:lvl3pPr marL="1371600" marR="0" lvl="2" indent="-355600"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3pPr>
            <a:lvl4pPr marL="1828800" marR="0" lvl="3" indent="-355600"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4pPr>
            <a:lvl5pPr marL="2286000" marR="0" lvl="4" indent="-355600"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5pPr>
            <a:lvl6pPr marL="2743200" marR="0" lvl="5" indent="-355600"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lt1"/>
              </a:buClr>
              <a:buSzPts val="2000"/>
              <a:buFont typeface="Noto Sans"/>
              <a:buChar char="▪"/>
              <a:defRPr sz="2000" b="0" i="0" u="none" strike="noStrike" cap="none">
                <a:solidFill>
                  <a:schemeClr val="lt1"/>
                </a:solidFill>
                <a:latin typeface="Arial Narrow"/>
                <a:ea typeface="Arial Narrow"/>
                <a:cs typeface="Arial Narrow"/>
                <a:sym typeface="Arial Narrow"/>
              </a:defRPr>
            </a:lvl9pPr>
          </a:lstStyle>
          <a:p>
            <a:endParaRPr/>
          </a:p>
        </p:txBody>
      </p:sp>
      <p:cxnSp>
        <p:nvCxnSpPr>
          <p:cNvPr id="9" name="Google Shape;9;p29"/>
          <p:cNvCxnSpPr/>
          <p:nvPr/>
        </p:nvCxnSpPr>
        <p:spPr>
          <a:xfrm>
            <a:off x="468312" y="1221581"/>
            <a:ext cx="8207400" cy="0"/>
          </a:xfrm>
          <a:prstGeom prst="straightConnector1">
            <a:avLst/>
          </a:prstGeom>
          <a:noFill/>
          <a:ln w="12700" cap="flat" cmpd="sng">
            <a:solidFill>
              <a:schemeClr val="dk2"/>
            </a:solidFill>
            <a:prstDash val="solid"/>
            <a:miter lim="8000"/>
            <a:headEnd type="none" w="sm" len="sm"/>
            <a:tailEnd type="none" w="sm" len="sm"/>
          </a:ln>
        </p:spPr>
      </p:cxnSp>
      <p:pic>
        <p:nvPicPr>
          <p:cNvPr id="10" name="Google Shape;10;p29" descr="wordmark black"/>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82600" y="4718447"/>
            <a:ext cx="1041300" cy="335700"/>
          </a:xfrm>
          <a:prstGeom prst="rect">
            <a:avLst/>
          </a:prstGeom>
          <a:noFill/>
          <a:ln>
            <a:noFill/>
          </a:ln>
        </p:spPr>
      </p:pic>
      <p:pic>
        <p:nvPicPr>
          <p:cNvPr id="11" name="Google Shape;11;p29" descr="candle black"/>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8313736" y="4631531"/>
            <a:ext cx="379500" cy="446400"/>
          </a:xfrm>
          <a:prstGeom prst="rect">
            <a:avLst/>
          </a:prstGeom>
          <a:noFill/>
          <a:ln>
            <a:noFill/>
          </a:ln>
        </p:spPr>
      </p:pic>
      <p:sp>
        <p:nvSpPr>
          <p:cNvPr id="12" name="Google Shape;12;p29"/>
          <p:cNvSpPr txBox="1"/>
          <p:nvPr/>
        </p:nvSpPr>
        <p:spPr>
          <a:xfrm>
            <a:off x="0" y="4572000"/>
            <a:ext cx="9144000" cy="571500"/>
          </a:xfrm>
          <a:prstGeom prst="rect">
            <a:avLst/>
          </a:prstGeom>
          <a:solidFill>
            <a:srgbClr val="FFFF00"/>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cxnSp>
        <p:nvCxnSpPr>
          <p:cNvPr id="13" name="Google Shape;13;p29"/>
          <p:cNvCxnSpPr/>
          <p:nvPr/>
        </p:nvCxnSpPr>
        <p:spPr>
          <a:xfrm>
            <a:off x="468312" y="1221581"/>
            <a:ext cx="8207400" cy="0"/>
          </a:xfrm>
          <a:prstGeom prst="straightConnector1">
            <a:avLst/>
          </a:prstGeom>
          <a:noFill/>
          <a:ln w="12700" cap="flat" cmpd="sng">
            <a:solidFill>
              <a:schemeClr val="dk2"/>
            </a:solidFill>
            <a:prstDash val="solid"/>
            <a:miter lim="8000"/>
            <a:headEnd type="none" w="sm" len="sm"/>
            <a:tailEnd type="none" w="sm" len="sm"/>
          </a:ln>
        </p:spPr>
      </p:cxnSp>
      <p:pic>
        <p:nvPicPr>
          <p:cNvPr id="14" name="Google Shape;14;p29" descr="wordmark black"/>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82600" y="4718447"/>
            <a:ext cx="1041300" cy="335700"/>
          </a:xfrm>
          <a:prstGeom prst="rect">
            <a:avLst/>
          </a:prstGeom>
          <a:noFill/>
          <a:ln>
            <a:noFill/>
          </a:ln>
        </p:spPr>
      </p:pic>
      <p:pic>
        <p:nvPicPr>
          <p:cNvPr id="15" name="Google Shape;15;p29" descr="candle black"/>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8313736" y="4631531"/>
            <a:ext cx="379500" cy="446400"/>
          </a:xfrm>
          <a:prstGeom prst="rect">
            <a:avLst/>
          </a:prstGeom>
          <a:noFill/>
          <a:ln>
            <a:noFill/>
          </a:ln>
        </p:spPr>
      </p:pic>
      <p:sp>
        <p:nvSpPr>
          <p:cNvPr id="16" name="Google Shape;16;p29"/>
          <p:cNvSpPr txBox="1"/>
          <p:nvPr/>
        </p:nvSpPr>
        <p:spPr>
          <a:xfrm>
            <a:off x="0" y="4572000"/>
            <a:ext cx="9144000" cy="571500"/>
          </a:xfrm>
          <a:prstGeom prst="rect">
            <a:avLst/>
          </a:prstGeom>
          <a:solidFill>
            <a:srgbClr val="FFFF00"/>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cxnSp>
        <p:nvCxnSpPr>
          <p:cNvPr id="17" name="Google Shape;17;p29"/>
          <p:cNvCxnSpPr/>
          <p:nvPr/>
        </p:nvCxnSpPr>
        <p:spPr>
          <a:xfrm>
            <a:off x="468312" y="1221581"/>
            <a:ext cx="8207400" cy="0"/>
          </a:xfrm>
          <a:prstGeom prst="straightConnector1">
            <a:avLst/>
          </a:prstGeom>
          <a:noFill/>
          <a:ln w="12700" cap="flat" cmpd="sng">
            <a:solidFill>
              <a:schemeClr val="dk2"/>
            </a:solidFill>
            <a:prstDash val="solid"/>
            <a:miter lim="8000"/>
            <a:headEnd type="none" w="sm" len="sm"/>
            <a:tailEnd type="none" w="sm" len="sm"/>
          </a:ln>
        </p:spPr>
      </p:cxnSp>
      <p:pic>
        <p:nvPicPr>
          <p:cNvPr id="18" name="Google Shape;18;p29" descr="wordmark black"/>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82600" y="4718447"/>
            <a:ext cx="1041300" cy="335700"/>
          </a:xfrm>
          <a:prstGeom prst="rect">
            <a:avLst/>
          </a:prstGeom>
          <a:noFill/>
          <a:ln>
            <a:noFill/>
          </a:ln>
        </p:spPr>
      </p:pic>
      <p:pic>
        <p:nvPicPr>
          <p:cNvPr id="19" name="Google Shape;19;p29" descr="candle black"/>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8313736" y="4631531"/>
            <a:ext cx="379500" cy="446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a:extLst>
              <a:ext uri="{FF2B5EF4-FFF2-40B4-BE49-F238E27FC236}">
                <a16:creationId xmlns:a16="http://schemas.microsoft.com/office/drawing/2014/main" id="{97D11836-1265-BC25-0FF9-A76176E1D36A}"/>
              </a:ext>
            </a:extLst>
          </p:cNvPr>
          <p:cNvSpPr txBox="1"/>
          <p:nvPr/>
        </p:nvSpPr>
        <p:spPr>
          <a:xfrm>
            <a:off x="683053" y="925106"/>
            <a:ext cx="7430610" cy="2123658"/>
          </a:xfrm>
          <a:prstGeom prst="rect">
            <a:avLst/>
          </a:prstGeom>
          <a:noFill/>
        </p:spPr>
        <p:txBody>
          <a:bodyPr wrap="square" rtlCol="0">
            <a:spAutoFit/>
          </a:bodyPr>
          <a:lstStyle/>
          <a:p>
            <a:pPr algn="ctr"/>
            <a:r>
              <a:rPr lang="en-US" sz="4400" b="1" dirty="0">
                <a:solidFill>
                  <a:srgbClr val="FFFF00"/>
                </a:solidFill>
              </a:rPr>
              <a:t>2025 Queensland &amp;</a:t>
            </a:r>
          </a:p>
          <a:p>
            <a:pPr algn="ctr"/>
            <a:r>
              <a:rPr lang="en-US" sz="4400" b="1" dirty="0">
                <a:solidFill>
                  <a:srgbClr val="FFFF00"/>
                </a:solidFill>
              </a:rPr>
              <a:t>Northern New South Wales </a:t>
            </a:r>
          </a:p>
          <a:p>
            <a:pPr algn="ctr"/>
            <a:r>
              <a:rPr lang="en-US" sz="4400" b="1" dirty="0">
                <a:solidFill>
                  <a:srgbClr val="FFFF00"/>
                </a:solidFill>
              </a:rPr>
              <a:t>Regional Report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p23"/>
          <p:cNvSpPr txBox="1"/>
          <p:nvPr/>
        </p:nvSpPr>
        <p:spPr>
          <a:xfrm>
            <a:off x="1436914" y="107576"/>
            <a:ext cx="566313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AU" sz="3600" b="1" i="0" u="none" strike="noStrike" cap="none">
                <a:solidFill>
                  <a:srgbClr val="FFFF00"/>
                </a:solidFill>
                <a:latin typeface="Arial"/>
                <a:ea typeface="Arial"/>
                <a:cs typeface="Arial"/>
                <a:sym typeface="Arial"/>
              </a:rPr>
              <a:t>TOWNSVILLE</a:t>
            </a:r>
            <a:endParaRPr/>
          </a:p>
        </p:txBody>
      </p:sp>
      <p:pic>
        <p:nvPicPr>
          <p:cNvPr id="3" name="Picture 2">
            <a:extLst>
              <a:ext uri="{FF2B5EF4-FFF2-40B4-BE49-F238E27FC236}">
                <a16:creationId xmlns:a16="http://schemas.microsoft.com/office/drawing/2014/main" id="{2E8ECEA1-B82F-197D-0661-E578229EED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8201" y="718457"/>
            <a:ext cx="5739494" cy="3826329"/>
          </a:xfrm>
          <a:prstGeom prst="rect">
            <a:avLst/>
          </a:prstGeom>
        </p:spPr>
      </p:pic>
      <p:pic>
        <p:nvPicPr>
          <p:cNvPr id="2" name="Picture 1">
            <a:extLst>
              <a:ext uri="{FF2B5EF4-FFF2-40B4-BE49-F238E27FC236}">
                <a16:creationId xmlns:a16="http://schemas.microsoft.com/office/drawing/2014/main" id="{14B21104-D077-6CF0-73DD-BA88628FF274}"/>
              </a:ext>
            </a:extLst>
          </p:cNvPr>
          <p:cNvPicPr>
            <a:picLocks noChangeAspect="1"/>
          </p:cNvPicPr>
          <p:nvPr/>
        </p:nvPicPr>
        <p:blipFill>
          <a:blip r:embed="rId4"/>
          <a:stretch>
            <a:fillRect/>
          </a:stretch>
        </p:blipFill>
        <p:spPr>
          <a:xfrm>
            <a:off x="1" y="2307658"/>
            <a:ext cx="5029200" cy="2237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4"/>
          <p:cNvSpPr txBox="1"/>
          <p:nvPr/>
        </p:nvSpPr>
        <p:spPr>
          <a:xfrm>
            <a:off x="1574654" y="139375"/>
            <a:ext cx="52635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AU" sz="3600" b="1" i="0" u="none" strike="noStrike" cap="none">
                <a:solidFill>
                  <a:srgbClr val="FFFF00"/>
                </a:solidFill>
                <a:latin typeface="Arial"/>
                <a:ea typeface="Arial"/>
                <a:cs typeface="Arial"/>
                <a:sym typeface="Arial"/>
              </a:rPr>
              <a:t>TOWNSVILLE</a:t>
            </a:r>
            <a:endParaRPr/>
          </a:p>
        </p:txBody>
      </p:sp>
      <p:pic>
        <p:nvPicPr>
          <p:cNvPr id="2" name="Picture 1">
            <a:extLst>
              <a:ext uri="{FF2B5EF4-FFF2-40B4-BE49-F238E27FC236}">
                <a16:creationId xmlns:a16="http://schemas.microsoft.com/office/drawing/2014/main" id="{E7E81B6E-829C-AF9D-0A2C-58834056D875}"/>
              </a:ext>
            </a:extLst>
          </p:cNvPr>
          <p:cNvPicPr>
            <a:picLocks noChangeAspect="1"/>
          </p:cNvPicPr>
          <p:nvPr/>
        </p:nvPicPr>
        <p:blipFill>
          <a:blip r:embed="rId3"/>
          <a:stretch>
            <a:fillRect/>
          </a:stretch>
        </p:blipFill>
        <p:spPr>
          <a:xfrm>
            <a:off x="1726306" y="831970"/>
            <a:ext cx="4960257" cy="37324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5"/>
          <p:cNvSpPr txBox="1">
            <a:spLocks noGrp="1"/>
          </p:cNvSpPr>
          <p:nvPr>
            <p:ph type="title"/>
          </p:nvPr>
        </p:nvSpPr>
        <p:spPr>
          <a:xfrm>
            <a:off x="457200" y="126107"/>
            <a:ext cx="8229600" cy="97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AU">
                <a:solidFill>
                  <a:srgbClr val="FFFF00"/>
                </a:solidFill>
              </a:rPr>
              <a:t>TOWNSVILLE</a:t>
            </a:r>
            <a:endParaRPr/>
          </a:p>
        </p:txBody>
      </p:sp>
      <p:pic>
        <p:nvPicPr>
          <p:cNvPr id="2" name="Picture 1">
            <a:extLst>
              <a:ext uri="{FF2B5EF4-FFF2-40B4-BE49-F238E27FC236}">
                <a16:creationId xmlns:a16="http://schemas.microsoft.com/office/drawing/2014/main" id="{0F80384C-B52C-6B97-DF2A-30995F081B0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980530"/>
            <a:ext cx="3973286" cy="3591470"/>
          </a:xfrm>
          <a:prstGeom prst="rect">
            <a:avLst/>
          </a:prstGeom>
        </p:spPr>
      </p:pic>
      <p:pic>
        <p:nvPicPr>
          <p:cNvPr id="3" name="Picture 2">
            <a:extLst>
              <a:ext uri="{FF2B5EF4-FFF2-40B4-BE49-F238E27FC236}">
                <a16:creationId xmlns:a16="http://schemas.microsoft.com/office/drawing/2014/main" id="{0230B4B6-3C8F-FC4E-E57C-80D48426FCF4}"/>
              </a:ext>
            </a:extLst>
          </p:cNvPr>
          <p:cNvPicPr>
            <a:picLocks noChangeAspect="1"/>
          </p:cNvPicPr>
          <p:nvPr/>
        </p:nvPicPr>
        <p:blipFill>
          <a:blip r:embed="rId4"/>
          <a:stretch>
            <a:fillRect/>
          </a:stretch>
        </p:blipFill>
        <p:spPr>
          <a:xfrm>
            <a:off x="3973286" y="1745343"/>
            <a:ext cx="5170714" cy="28266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457200" y="248427"/>
            <a:ext cx="8229600" cy="71207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AU" sz="4400" dirty="0">
                <a:solidFill>
                  <a:srgbClr val="FFFF00"/>
                </a:solidFill>
              </a:rPr>
              <a:t>GOLD COAST VISION GROUP </a:t>
            </a:r>
            <a:endParaRPr dirty="0"/>
          </a:p>
        </p:txBody>
      </p:sp>
      <p:sp>
        <p:nvSpPr>
          <p:cNvPr id="2" name="TextBox 1">
            <a:extLst>
              <a:ext uri="{FF2B5EF4-FFF2-40B4-BE49-F238E27FC236}">
                <a16:creationId xmlns:a16="http://schemas.microsoft.com/office/drawing/2014/main" id="{78EEAF10-451D-253A-7A5D-1EE2B8E24BA8}"/>
              </a:ext>
            </a:extLst>
          </p:cNvPr>
          <p:cNvSpPr txBox="1"/>
          <p:nvPr/>
        </p:nvSpPr>
        <p:spPr>
          <a:xfrm>
            <a:off x="740229" y="1045028"/>
            <a:ext cx="8643257" cy="400110"/>
          </a:xfrm>
          <a:prstGeom prst="rect">
            <a:avLst/>
          </a:prstGeom>
          <a:noFill/>
        </p:spPr>
        <p:txBody>
          <a:bodyPr wrap="square" rtlCol="0">
            <a:spAutoFit/>
          </a:bodyPr>
          <a:lstStyle/>
          <a:p>
            <a:r>
              <a:rPr lang="en-US" sz="2000" b="1" dirty="0">
                <a:solidFill>
                  <a:srgbClr val="FFFF00"/>
                </a:solidFill>
              </a:rPr>
              <a:t>Write for rights human rights and community art project 2025-26</a:t>
            </a:r>
            <a:endParaRPr lang="en-US" sz="2000" b="1" dirty="0"/>
          </a:p>
        </p:txBody>
      </p:sp>
      <p:pic>
        <p:nvPicPr>
          <p:cNvPr id="5" name="Picture 4" descr="A pile of papers with yellow letters&#10;&#10;AI-generated content may be incorrect.">
            <a:extLst>
              <a:ext uri="{FF2B5EF4-FFF2-40B4-BE49-F238E27FC236}">
                <a16:creationId xmlns:a16="http://schemas.microsoft.com/office/drawing/2014/main" id="{79674666-7BD7-F657-6697-099AFC050C36}"/>
              </a:ext>
            </a:extLst>
          </p:cNvPr>
          <p:cNvPicPr>
            <a:picLocks noChangeAspect="1"/>
          </p:cNvPicPr>
          <p:nvPr/>
        </p:nvPicPr>
        <p:blipFill>
          <a:blip r:embed="rId3"/>
          <a:stretch>
            <a:fillRect/>
          </a:stretch>
        </p:blipFill>
        <p:spPr>
          <a:xfrm>
            <a:off x="4212771" y="1721063"/>
            <a:ext cx="3995058" cy="2521703"/>
          </a:xfrm>
          <a:prstGeom prst="rect">
            <a:avLst/>
          </a:prstGeom>
        </p:spPr>
      </p:pic>
      <p:pic>
        <p:nvPicPr>
          <p:cNvPr id="9" name="Picture 8" descr="A poster with text overlay&#10;&#10;AI-generated content may be incorrect.">
            <a:extLst>
              <a:ext uri="{FF2B5EF4-FFF2-40B4-BE49-F238E27FC236}">
                <a16:creationId xmlns:a16="http://schemas.microsoft.com/office/drawing/2014/main" id="{9D37286B-D243-AC18-7A19-71AD8245B895}"/>
              </a:ext>
            </a:extLst>
          </p:cNvPr>
          <p:cNvPicPr>
            <a:picLocks noChangeAspect="1"/>
          </p:cNvPicPr>
          <p:nvPr/>
        </p:nvPicPr>
        <p:blipFill>
          <a:blip r:embed="rId4"/>
          <a:stretch>
            <a:fillRect/>
          </a:stretch>
        </p:blipFill>
        <p:spPr>
          <a:xfrm>
            <a:off x="830036" y="1735783"/>
            <a:ext cx="2990850" cy="2480217"/>
          </a:xfrm>
          <a:prstGeom prst="rect">
            <a:avLst/>
          </a:prstGeom>
        </p:spPr>
      </p:pic>
    </p:spTree>
    <p:extLst>
      <p:ext uri="{BB962C8B-B14F-4D97-AF65-F5344CB8AC3E}">
        <p14:creationId xmlns:p14="http://schemas.microsoft.com/office/powerpoint/2010/main" val="331767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xfrm>
            <a:off x="457200" y="104372"/>
            <a:ext cx="8229600" cy="89134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AU" sz="3200" b="0" i="0" dirty="0">
                <a:solidFill>
                  <a:srgbClr val="FFFF00"/>
                </a:solidFill>
                <a:latin typeface="Arial"/>
                <a:ea typeface="Arial"/>
                <a:cs typeface="Arial"/>
                <a:sym typeface="Arial"/>
              </a:rPr>
              <a:t>BRISBANE, GOLD COAST, CHERMSIDE </a:t>
            </a:r>
            <a:endParaRPr sz="5400" dirty="0">
              <a:solidFill>
                <a:srgbClr val="FFFF00"/>
              </a:solidFill>
            </a:endParaRPr>
          </a:p>
        </p:txBody>
      </p:sp>
      <p:pic>
        <p:nvPicPr>
          <p:cNvPr id="3" name="Picture 2" descr="A group of people holding a flag&#10;&#10;AI-generated content may be incorrect.">
            <a:extLst>
              <a:ext uri="{FF2B5EF4-FFF2-40B4-BE49-F238E27FC236}">
                <a16:creationId xmlns:a16="http://schemas.microsoft.com/office/drawing/2014/main" id="{865BE16D-21FE-4CD3-6C6D-91BCA854F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95720"/>
            <a:ext cx="7683338" cy="3585216"/>
          </a:xfrm>
          <a:prstGeom prst="rect">
            <a:avLst/>
          </a:prstGeom>
        </p:spPr>
      </p:pic>
      <p:pic>
        <p:nvPicPr>
          <p:cNvPr id="7" name="Picture 6" descr="A group of people holding signs&#10;&#10;AI-generated content may be incorrect.">
            <a:extLst>
              <a:ext uri="{FF2B5EF4-FFF2-40B4-BE49-F238E27FC236}">
                <a16:creationId xmlns:a16="http://schemas.microsoft.com/office/drawing/2014/main" id="{4C8B65CF-ACD0-CD4C-EBCD-AE2077E01F3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53386" y="995720"/>
            <a:ext cx="4876800" cy="3089824"/>
          </a:xfrm>
          <a:prstGeom prst="rect">
            <a:avLst/>
          </a:prstGeom>
        </p:spPr>
      </p:pic>
      <p:pic>
        <p:nvPicPr>
          <p:cNvPr id="9" name="Picture 8" descr="A group of people marching in a street with a sign&#10;&#10;AI-generated content may be incorrect.">
            <a:extLst>
              <a:ext uri="{FF2B5EF4-FFF2-40B4-BE49-F238E27FC236}">
                <a16:creationId xmlns:a16="http://schemas.microsoft.com/office/drawing/2014/main" id="{7D8CC8DB-295A-C691-1CC2-DCCFEE7AB6F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953386" y="3537856"/>
            <a:ext cx="3190613" cy="1043079"/>
          </a:xfrm>
          <a:prstGeom prst="rect">
            <a:avLst/>
          </a:prstGeom>
        </p:spPr>
      </p:pic>
    </p:spTree>
    <p:extLst>
      <p:ext uri="{BB962C8B-B14F-4D97-AF65-F5344CB8AC3E}">
        <p14:creationId xmlns:p14="http://schemas.microsoft.com/office/powerpoint/2010/main" val="561012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xfrm>
            <a:off x="457200" y="245890"/>
            <a:ext cx="8229600" cy="89134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AU" sz="2400" b="0" dirty="0">
                <a:solidFill>
                  <a:srgbClr val="FFFF00"/>
                </a:solidFill>
                <a:latin typeface="Arial"/>
                <a:cs typeface="Arial"/>
                <a:sym typeface="Arial"/>
              </a:rPr>
              <a:t>QUEENSLAND STATE ELECTION LEADERS FORUM</a:t>
            </a:r>
            <a:br>
              <a:rPr lang="en-AU" sz="2400" b="0" dirty="0">
                <a:solidFill>
                  <a:srgbClr val="FFFF00"/>
                </a:solidFill>
                <a:latin typeface="Arial"/>
                <a:cs typeface="Arial"/>
                <a:sym typeface="Arial"/>
              </a:rPr>
            </a:br>
            <a:r>
              <a:rPr lang="en-AU" sz="2400" b="0" dirty="0">
                <a:solidFill>
                  <a:srgbClr val="FFFF00"/>
                </a:solidFill>
                <a:latin typeface="Arial"/>
                <a:cs typeface="Arial"/>
                <a:sym typeface="Arial"/>
              </a:rPr>
              <a:t>QUEENSLAND COMMUNITY ALLIANCE</a:t>
            </a:r>
            <a:endParaRPr sz="2400" dirty="0">
              <a:solidFill>
                <a:srgbClr val="FFFF00"/>
              </a:solidFill>
            </a:endParaRPr>
          </a:p>
        </p:txBody>
      </p:sp>
      <p:pic>
        <p:nvPicPr>
          <p:cNvPr id="5" name="Picture 4" descr="A group of people in a church&#10;&#10;AI-generated content may be incorrect.">
            <a:extLst>
              <a:ext uri="{FF2B5EF4-FFF2-40B4-BE49-F238E27FC236}">
                <a16:creationId xmlns:a16="http://schemas.microsoft.com/office/drawing/2014/main" id="{C1E6EC33-E23C-DF9C-2997-D025D3F62370}"/>
              </a:ext>
            </a:extLst>
          </p:cNvPr>
          <p:cNvPicPr>
            <a:picLocks noChangeAspect="1"/>
          </p:cNvPicPr>
          <p:nvPr/>
        </p:nvPicPr>
        <p:blipFill>
          <a:blip r:embed="rId3" cstate="screen">
            <a:extLst>
              <a:ext uri="{28A0092B-C50C-407E-A947-70E740481C1C}">
                <a14:useLocalDpi xmlns:a14="http://schemas.microsoft.com/office/drawing/2010/main"/>
              </a:ext>
            </a:extLst>
          </a:blip>
          <a:srcRect l="-2255" b="-46572"/>
          <a:stretch>
            <a:fillRect/>
          </a:stretch>
        </p:blipFill>
        <p:spPr>
          <a:xfrm>
            <a:off x="201381" y="1287094"/>
            <a:ext cx="6357256" cy="4767941"/>
          </a:xfrm>
          <a:prstGeom prst="rect">
            <a:avLst/>
          </a:prstGeom>
        </p:spPr>
      </p:pic>
      <p:pic>
        <p:nvPicPr>
          <p:cNvPr id="8" name="Picture 7" descr="A person with a camera on a tripod&#10;&#10;AI-generated content may be incorrect.">
            <a:extLst>
              <a:ext uri="{FF2B5EF4-FFF2-40B4-BE49-F238E27FC236}">
                <a16:creationId xmlns:a16="http://schemas.microsoft.com/office/drawing/2014/main" id="{914D8091-1D7B-F534-672B-097B72C96F8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42896" y="3070772"/>
            <a:ext cx="4147457" cy="1435914"/>
          </a:xfrm>
          <a:prstGeom prst="rect">
            <a:avLst/>
          </a:prstGeom>
        </p:spPr>
      </p:pic>
      <p:pic>
        <p:nvPicPr>
          <p:cNvPr id="3" name="Picture 2" descr="A group of women holding a sign&#10;&#10;AI-generated content may be incorrect.">
            <a:extLst>
              <a:ext uri="{FF2B5EF4-FFF2-40B4-BE49-F238E27FC236}">
                <a16:creationId xmlns:a16="http://schemas.microsoft.com/office/drawing/2014/main" id="{AAD4ABD8-BCAC-E95B-4EBA-10EA459CCA7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558637" y="1297980"/>
            <a:ext cx="2198914" cy="3230476"/>
          </a:xfrm>
          <a:prstGeom prst="rect">
            <a:avLst/>
          </a:prstGeom>
        </p:spPr>
      </p:pic>
    </p:spTree>
    <p:extLst>
      <p:ext uri="{BB962C8B-B14F-4D97-AF65-F5344CB8AC3E}">
        <p14:creationId xmlns:p14="http://schemas.microsoft.com/office/powerpoint/2010/main" val="22114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7" name="Picture 6" descr="A group of people walking in a city&#10;&#10;AI-generated content may be incorrect.">
            <a:extLst>
              <a:ext uri="{FF2B5EF4-FFF2-40B4-BE49-F238E27FC236}">
                <a16:creationId xmlns:a16="http://schemas.microsoft.com/office/drawing/2014/main" id="{D06E2FDC-54F6-5C74-2C32-609830DFB8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3192" y="-2"/>
            <a:ext cx="1925678" cy="2891341"/>
          </a:xfrm>
          <a:prstGeom prst="rect">
            <a:avLst/>
          </a:prstGeom>
        </p:spPr>
      </p:pic>
      <p:pic>
        <p:nvPicPr>
          <p:cNvPr id="9" name="Picture 8" descr="A group of people walking in front of a building&#10;&#10;AI-generated content may be incorrect.">
            <a:extLst>
              <a:ext uri="{FF2B5EF4-FFF2-40B4-BE49-F238E27FC236}">
                <a16:creationId xmlns:a16="http://schemas.microsoft.com/office/drawing/2014/main" id="{06F4E36B-1FE3-50CD-545B-0D69765E1E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8870" y="-1"/>
            <a:ext cx="3075130" cy="4617205"/>
          </a:xfrm>
          <a:prstGeom prst="rect">
            <a:avLst/>
          </a:prstGeom>
        </p:spPr>
      </p:pic>
      <p:sp>
        <p:nvSpPr>
          <p:cNvPr id="257" name="Google Shape;257;p26"/>
          <p:cNvSpPr txBox="1">
            <a:spLocks noGrp="1"/>
          </p:cNvSpPr>
          <p:nvPr>
            <p:ph type="title"/>
          </p:nvPr>
        </p:nvSpPr>
        <p:spPr>
          <a:xfrm>
            <a:off x="1" y="189084"/>
            <a:ext cx="4129586" cy="248642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AU" sz="3200" b="0" i="0" dirty="0">
                <a:solidFill>
                  <a:srgbClr val="FFFF00"/>
                </a:solidFill>
                <a:latin typeface="Arial"/>
                <a:ea typeface="Arial"/>
                <a:cs typeface="Arial"/>
                <a:sym typeface="Arial"/>
              </a:rPr>
              <a:t>YOUTH JUSTICE NETWORK </a:t>
            </a:r>
            <a:br>
              <a:rPr lang="en-AU" sz="3200" b="0" i="0" dirty="0">
                <a:solidFill>
                  <a:srgbClr val="FFFF00"/>
                </a:solidFill>
                <a:latin typeface="Arial"/>
                <a:ea typeface="Arial"/>
                <a:cs typeface="Arial"/>
                <a:sym typeface="Arial"/>
              </a:rPr>
            </a:br>
            <a:r>
              <a:rPr lang="en-AU" sz="3200" b="0" i="0" dirty="0">
                <a:solidFill>
                  <a:srgbClr val="FFFF00"/>
                </a:solidFill>
                <a:latin typeface="Arial"/>
                <a:ea typeface="Arial"/>
                <a:cs typeface="Arial"/>
                <a:sym typeface="Arial"/>
              </a:rPr>
              <a:t>QUEENSLAND STATE ELECTION</a:t>
            </a:r>
            <a:endParaRPr sz="5400" dirty="0">
              <a:solidFill>
                <a:srgbClr val="FFFF00"/>
              </a:solidFill>
            </a:endParaRPr>
          </a:p>
        </p:txBody>
      </p:sp>
      <p:pic>
        <p:nvPicPr>
          <p:cNvPr id="13" name="Picture 12" descr="A group of people holding signs&#10;&#10;AI-generated content may be incorrect.">
            <a:extLst>
              <a:ext uri="{FF2B5EF4-FFF2-40B4-BE49-F238E27FC236}">
                <a16:creationId xmlns:a16="http://schemas.microsoft.com/office/drawing/2014/main" id="{DC3A4157-9137-96D5-8DE9-9E9C696C096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8135" y="2571750"/>
            <a:ext cx="4112648" cy="1985009"/>
          </a:xfrm>
          <a:prstGeom prst="rect">
            <a:avLst/>
          </a:prstGeom>
        </p:spPr>
      </p:pic>
      <p:pic>
        <p:nvPicPr>
          <p:cNvPr id="11" name="Picture 10" descr="People standing outside with signs&#10;&#10;AI-generated content may be incorrect.">
            <a:extLst>
              <a:ext uri="{FF2B5EF4-FFF2-40B4-BE49-F238E27FC236}">
                <a16:creationId xmlns:a16="http://schemas.microsoft.com/office/drawing/2014/main" id="{EB9D15A3-735E-5167-3578-75C34D9FE849}"/>
              </a:ext>
            </a:extLst>
          </p:cNvPr>
          <p:cNvPicPr>
            <a:picLocks noChangeAspect="1"/>
          </p:cNvPicPr>
          <p:nvPr/>
        </p:nvPicPr>
        <p:blipFill>
          <a:blip r:embed="rId6" cstate="screen">
            <a:extLst>
              <a:ext uri="{28A0092B-C50C-407E-A947-70E740481C1C}">
                <a14:useLocalDpi xmlns:a14="http://schemas.microsoft.com/office/drawing/2010/main"/>
              </a:ext>
            </a:extLst>
          </a:blip>
          <a:srcRect l="-1737"/>
          <a:stretch>
            <a:fillRect/>
          </a:stretch>
        </p:blipFill>
        <p:spPr>
          <a:xfrm>
            <a:off x="3075131" y="2538741"/>
            <a:ext cx="3007344" cy="2078464"/>
          </a:xfrm>
          <a:prstGeom prst="rect">
            <a:avLst/>
          </a:prstGeom>
        </p:spPr>
      </p:pic>
    </p:spTree>
    <p:extLst>
      <p:ext uri="{BB962C8B-B14F-4D97-AF65-F5344CB8AC3E}">
        <p14:creationId xmlns:p14="http://schemas.microsoft.com/office/powerpoint/2010/main" val="70381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xfrm>
            <a:off x="457200" y="28920"/>
            <a:ext cx="8229600" cy="89134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AU" sz="3200" b="0" i="0" dirty="0">
                <a:solidFill>
                  <a:srgbClr val="FFFF00"/>
                </a:solidFill>
                <a:latin typeface="Arial"/>
                <a:ea typeface="Arial"/>
                <a:cs typeface="Arial"/>
                <a:sym typeface="Arial"/>
              </a:rPr>
              <a:t>SCHOOL CONFERENCE</a:t>
            </a:r>
            <a:endParaRPr sz="5400" dirty="0">
              <a:solidFill>
                <a:srgbClr val="FFFF00"/>
              </a:solidFill>
            </a:endParaRPr>
          </a:p>
        </p:txBody>
      </p:sp>
      <p:pic>
        <p:nvPicPr>
          <p:cNvPr id="5" name="Picture 4" descr="A person standing at a podium&#10;&#10;AI-generated content may be incorrect.">
            <a:extLst>
              <a:ext uri="{FF2B5EF4-FFF2-40B4-BE49-F238E27FC236}">
                <a16:creationId xmlns:a16="http://schemas.microsoft.com/office/drawing/2014/main" id="{8E6A4022-7324-4A42-DD28-F2D67C279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5381" y="985865"/>
            <a:ext cx="2519608" cy="3568574"/>
          </a:xfrm>
          <a:prstGeom prst="rect">
            <a:avLst/>
          </a:prstGeom>
        </p:spPr>
      </p:pic>
      <p:pic>
        <p:nvPicPr>
          <p:cNvPr id="7" name="Picture 6" descr="A person standing behind a podium with a person standing behind her&#10;&#10;AI-generated content may be incorrect.">
            <a:extLst>
              <a:ext uri="{FF2B5EF4-FFF2-40B4-BE49-F238E27FC236}">
                <a16:creationId xmlns:a16="http://schemas.microsoft.com/office/drawing/2014/main" id="{DA179A92-6F1C-813C-BCE2-9143020BA2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1911" y="985865"/>
            <a:ext cx="2251268" cy="3568574"/>
          </a:xfrm>
          <a:prstGeom prst="rect">
            <a:avLst/>
          </a:prstGeom>
        </p:spPr>
      </p:pic>
      <p:pic>
        <p:nvPicPr>
          <p:cNvPr id="9" name="Picture 8" descr="A person standing at a podium&#10;&#10;AI-generated content may be incorrect.">
            <a:extLst>
              <a:ext uri="{FF2B5EF4-FFF2-40B4-BE49-F238E27FC236}">
                <a16:creationId xmlns:a16="http://schemas.microsoft.com/office/drawing/2014/main" id="{63D956F4-DE46-D6A6-97D6-6586D2C3BB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00500" y="985866"/>
            <a:ext cx="2198993" cy="3568573"/>
          </a:xfrm>
          <a:prstGeom prst="rect">
            <a:avLst/>
          </a:prstGeom>
        </p:spPr>
      </p:pic>
      <p:pic>
        <p:nvPicPr>
          <p:cNvPr id="11" name="Picture 10" descr="A group of people posing for a photo&#10;&#10;AI-generated content may be incorrect.">
            <a:extLst>
              <a:ext uri="{FF2B5EF4-FFF2-40B4-BE49-F238E27FC236}">
                <a16:creationId xmlns:a16="http://schemas.microsoft.com/office/drawing/2014/main" id="{DABD688D-D4EB-6F38-A626-887DD5B629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1039580"/>
            <a:ext cx="3270372" cy="1730572"/>
          </a:xfrm>
          <a:prstGeom prst="rect">
            <a:avLst/>
          </a:prstGeom>
        </p:spPr>
      </p:pic>
      <p:pic>
        <p:nvPicPr>
          <p:cNvPr id="3" name="Picture 2" descr="A person speaking into a crowd of people&#10;&#10;AI-generated content may be incorrect.">
            <a:extLst>
              <a:ext uri="{FF2B5EF4-FFF2-40B4-BE49-F238E27FC236}">
                <a16:creationId xmlns:a16="http://schemas.microsoft.com/office/drawing/2014/main" id="{EE889ED8-EA06-E8F3-F37B-529FB96C2D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2555537"/>
            <a:ext cx="3270371" cy="194518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3"/>
          <p:cNvSpPr txBox="1"/>
          <p:nvPr/>
        </p:nvSpPr>
        <p:spPr>
          <a:xfrm>
            <a:off x="307361" y="235866"/>
            <a:ext cx="4859443"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AU" sz="3600" b="1" dirty="0">
                <a:solidFill>
                  <a:srgbClr val="FFFF00"/>
                </a:solidFill>
              </a:rPr>
              <a:t>The year ahead</a:t>
            </a:r>
            <a:endParaRPr sz="3600" b="1" i="0" u="none" strike="noStrike" cap="none" dirty="0">
              <a:solidFill>
                <a:srgbClr val="FFFF00"/>
              </a:solidFill>
              <a:latin typeface="Arial"/>
              <a:ea typeface="Arial"/>
              <a:cs typeface="Arial"/>
              <a:sym typeface="Arial"/>
            </a:endParaRPr>
          </a:p>
        </p:txBody>
      </p:sp>
      <p:sp>
        <p:nvSpPr>
          <p:cNvPr id="2" name="Google Shape;110;p5">
            <a:extLst>
              <a:ext uri="{FF2B5EF4-FFF2-40B4-BE49-F238E27FC236}">
                <a16:creationId xmlns:a16="http://schemas.microsoft.com/office/drawing/2014/main" id="{622372EE-224A-0E2D-B5C1-172CB569E729}"/>
              </a:ext>
            </a:extLst>
          </p:cNvPr>
          <p:cNvSpPr txBox="1"/>
          <p:nvPr/>
        </p:nvSpPr>
        <p:spPr>
          <a:xfrm>
            <a:off x="214005" y="1302198"/>
            <a:ext cx="5046154" cy="2308284"/>
          </a:xfrm>
          <a:prstGeom prst="rect">
            <a:avLst/>
          </a:prstGeom>
          <a:noFill/>
          <a:ln>
            <a:noFill/>
          </a:ln>
        </p:spPr>
        <p:txBody>
          <a:bodyPr spcFirstLastPara="1" wrap="square" lIns="91425" tIns="45700" rIns="91425" bIns="45700" anchor="t" anchorCtr="0">
            <a:spAutoFit/>
          </a:bodyPr>
          <a:lstStyle/>
          <a:p>
            <a:pPr marL="285750" marR="0" lvl="0" indent="-285750" rtl="0">
              <a:lnSpc>
                <a:spcPct val="100000"/>
              </a:lnSpc>
              <a:spcBef>
                <a:spcPts val="0"/>
              </a:spcBef>
              <a:spcAft>
                <a:spcPts val="0"/>
              </a:spcAft>
              <a:buClr>
                <a:srgbClr val="FFFF00"/>
              </a:buClr>
              <a:buFont typeface="Arial" panose="020B0604020202020204" pitchFamily="34" charset="0"/>
              <a:buChar char="•"/>
            </a:pPr>
            <a:r>
              <a:rPr lang="en-AU" sz="2400" dirty="0">
                <a:solidFill>
                  <a:schemeClr val="accent3"/>
                </a:solidFill>
              </a:rPr>
              <a:t>Regional activists face to face</a:t>
            </a:r>
          </a:p>
          <a:p>
            <a:pPr marL="285750" marR="0" lvl="0" indent="-285750" rtl="0">
              <a:lnSpc>
                <a:spcPct val="100000"/>
              </a:lnSpc>
              <a:spcBef>
                <a:spcPts val="0"/>
              </a:spcBef>
              <a:spcAft>
                <a:spcPts val="0"/>
              </a:spcAft>
              <a:buClr>
                <a:srgbClr val="FFFF00"/>
              </a:buClr>
              <a:buFont typeface="Arial" panose="020B0604020202020204" pitchFamily="34" charset="0"/>
              <a:buChar char="•"/>
            </a:pPr>
            <a:r>
              <a:rPr lang="en-AU" sz="2400" dirty="0">
                <a:solidFill>
                  <a:schemeClr val="accent3"/>
                </a:solidFill>
              </a:rPr>
              <a:t>Connecting and support emerging groups</a:t>
            </a:r>
            <a:endParaRPr lang="en-AU" sz="2400" b="0" i="0" u="none" strike="noStrike" cap="none" dirty="0">
              <a:solidFill>
                <a:schemeClr val="accent3"/>
              </a:solidFill>
              <a:latin typeface="Arial"/>
              <a:ea typeface="Arial"/>
              <a:cs typeface="Arial"/>
              <a:sym typeface="Arial"/>
            </a:endParaRPr>
          </a:p>
          <a:p>
            <a:pPr marL="285750" marR="0" lvl="0" indent="-285750" rtl="0">
              <a:lnSpc>
                <a:spcPct val="100000"/>
              </a:lnSpc>
              <a:spcBef>
                <a:spcPts val="0"/>
              </a:spcBef>
              <a:spcAft>
                <a:spcPts val="0"/>
              </a:spcAft>
              <a:buClr>
                <a:srgbClr val="FFFF00"/>
              </a:buClr>
              <a:buFont typeface="Arial" panose="020B0604020202020204" pitchFamily="34" charset="0"/>
              <a:buChar char="•"/>
            </a:pPr>
            <a:r>
              <a:rPr lang="en-AU" sz="2400" b="0" i="0" u="none" strike="noStrike" cap="none" dirty="0">
                <a:solidFill>
                  <a:schemeClr val="accent3"/>
                </a:solidFill>
                <a:latin typeface="Arial"/>
                <a:ea typeface="Arial"/>
                <a:cs typeface="Arial"/>
                <a:sym typeface="Arial"/>
              </a:rPr>
              <a:t>Connecting with young people </a:t>
            </a:r>
          </a:p>
          <a:p>
            <a:pPr marL="285750" marR="0" lvl="0" indent="-285750" rtl="0">
              <a:lnSpc>
                <a:spcPct val="100000"/>
              </a:lnSpc>
              <a:spcBef>
                <a:spcPts val="0"/>
              </a:spcBef>
              <a:spcAft>
                <a:spcPts val="0"/>
              </a:spcAft>
              <a:buClr>
                <a:srgbClr val="FFFF00"/>
              </a:buClr>
              <a:buFont typeface="Arial" panose="020B0604020202020204" pitchFamily="34" charset="0"/>
              <a:buChar char="•"/>
            </a:pPr>
            <a:r>
              <a:rPr lang="en-AU" sz="2400" dirty="0">
                <a:solidFill>
                  <a:schemeClr val="accent3"/>
                </a:solidFill>
              </a:rPr>
              <a:t>Strengthening partnerships with allies and community groups  </a:t>
            </a:r>
          </a:p>
        </p:txBody>
      </p:sp>
      <p:pic>
        <p:nvPicPr>
          <p:cNvPr id="5" name="Picture 4" descr="A poster with a picture of a candle and people&#10;&#10;AI-generated content may be incorrect.">
            <a:extLst>
              <a:ext uri="{FF2B5EF4-FFF2-40B4-BE49-F238E27FC236}">
                <a16:creationId xmlns:a16="http://schemas.microsoft.com/office/drawing/2014/main" id="{37A8F2D5-B35C-EBAE-D2CC-0201E806AB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8369" y="235866"/>
            <a:ext cx="2708270" cy="4062406"/>
          </a:xfrm>
          <a:prstGeom prst="rect">
            <a:avLst/>
          </a:prstGeom>
        </p:spPr>
      </p:pic>
    </p:spTree>
    <p:extLst>
      <p:ext uri="{BB962C8B-B14F-4D97-AF65-F5344CB8AC3E}">
        <p14:creationId xmlns:p14="http://schemas.microsoft.com/office/powerpoint/2010/main" val="144996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p:nvPr>
        </p:nvSpPr>
        <p:spPr>
          <a:xfrm>
            <a:off x="1618065" y="177897"/>
            <a:ext cx="5494945" cy="429128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1400"/>
              <a:buNone/>
            </a:pPr>
            <a:r>
              <a:rPr lang="en-AU" sz="4400" dirty="0">
                <a:solidFill>
                  <a:srgbClr val="FFFF00"/>
                </a:solidFill>
              </a:rPr>
              <a:t>A HUGE </a:t>
            </a:r>
            <a:br>
              <a:rPr lang="en-AU" sz="4400" dirty="0">
                <a:solidFill>
                  <a:srgbClr val="FFFF00"/>
                </a:solidFill>
              </a:rPr>
            </a:br>
            <a:r>
              <a:rPr lang="en-AU" sz="4400" dirty="0">
                <a:solidFill>
                  <a:srgbClr val="FFFF00"/>
                </a:solidFill>
              </a:rPr>
              <a:t>THANK YOU </a:t>
            </a:r>
            <a:br>
              <a:rPr lang="en-AU" sz="4400" dirty="0">
                <a:solidFill>
                  <a:srgbClr val="FFFF00"/>
                </a:solidFill>
              </a:rPr>
            </a:br>
            <a:r>
              <a:rPr lang="en-AU" sz="4400" dirty="0">
                <a:solidFill>
                  <a:srgbClr val="FFFF00"/>
                </a:solidFill>
              </a:rPr>
              <a:t>TO ALL OUR AWESOME ACTIVISTS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F71ACE29-7169-420A-E020-1BF6B9BBDE83}"/>
            </a:ext>
          </a:extLst>
        </p:cNvPr>
        <p:cNvGrpSpPr/>
        <p:nvPr/>
      </p:nvGrpSpPr>
      <p:grpSpPr>
        <a:xfrm>
          <a:off x="0" y="0"/>
          <a:ext cx="0" cy="0"/>
          <a:chOff x="0" y="0"/>
          <a:chExt cx="0" cy="0"/>
        </a:xfrm>
      </p:grpSpPr>
      <p:pic>
        <p:nvPicPr>
          <p:cNvPr id="65" name="Google Shape;65;p1">
            <a:extLst>
              <a:ext uri="{FF2B5EF4-FFF2-40B4-BE49-F238E27FC236}">
                <a16:creationId xmlns:a16="http://schemas.microsoft.com/office/drawing/2014/main" id="{5EF98C8C-FE87-A5A1-A93E-D9406189F3AF}"/>
              </a:ext>
            </a:extLst>
          </p:cNvPr>
          <p:cNvPicPr preferRelativeResize="0"/>
          <p:nvPr/>
        </p:nvPicPr>
        <p:blipFill rotWithShape="1">
          <a:blip r:embed="rId3">
            <a:alphaModFix/>
          </a:blip>
          <a:srcRect/>
          <a:stretch/>
        </p:blipFill>
        <p:spPr>
          <a:xfrm>
            <a:off x="202277" y="182879"/>
            <a:ext cx="3609147" cy="4154984"/>
          </a:xfrm>
          <a:prstGeom prst="rect">
            <a:avLst/>
          </a:prstGeom>
          <a:noFill/>
          <a:ln>
            <a:noFill/>
          </a:ln>
        </p:spPr>
      </p:pic>
      <p:sp>
        <p:nvSpPr>
          <p:cNvPr id="66" name="Google Shape;66;p1">
            <a:extLst>
              <a:ext uri="{FF2B5EF4-FFF2-40B4-BE49-F238E27FC236}">
                <a16:creationId xmlns:a16="http://schemas.microsoft.com/office/drawing/2014/main" id="{097BAD4A-7A5F-403A-8763-AA7C643B1C14}"/>
              </a:ext>
            </a:extLst>
          </p:cNvPr>
          <p:cNvSpPr txBox="1"/>
          <p:nvPr/>
        </p:nvSpPr>
        <p:spPr>
          <a:xfrm>
            <a:off x="136733" y="4343030"/>
            <a:ext cx="136135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000" b="0" i="1" u="none" strike="noStrike" cap="none">
                <a:solidFill>
                  <a:schemeClr val="accent3"/>
                </a:solidFill>
                <a:latin typeface="Arial"/>
                <a:ea typeface="Arial"/>
                <a:cs typeface="Arial"/>
                <a:sym typeface="Arial"/>
              </a:rPr>
              <a:t>Artist - Adnate</a:t>
            </a:r>
            <a:endParaRPr/>
          </a:p>
        </p:txBody>
      </p:sp>
      <p:sp>
        <p:nvSpPr>
          <p:cNvPr id="67" name="Google Shape;67;p1">
            <a:extLst>
              <a:ext uri="{FF2B5EF4-FFF2-40B4-BE49-F238E27FC236}">
                <a16:creationId xmlns:a16="http://schemas.microsoft.com/office/drawing/2014/main" id="{3F5A54E2-EDAE-5590-12B8-91000D787226}"/>
              </a:ext>
            </a:extLst>
          </p:cNvPr>
          <p:cNvSpPr txBox="1"/>
          <p:nvPr/>
        </p:nvSpPr>
        <p:spPr>
          <a:xfrm>
            <a:off x="4117816" y="647634"/>
            <a:ext cx="4609325"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AU" sz="2000" b="0" i="0" u="none" strike="noStrike" cap="none" dirty="0">
                <a:solidFill>
                  <a:srgbClr val="FFFF00"/>
                </a:solidFill>
                <a:latin typeface="Arial"/>
                <a:ea typeface="Arial"/>
                <a:cs typeface="Arial"/>
                <a:sym typeface="Arial"/>
              </a:rPr>
              <a:t>I would like to acknowledge the traditional custodians of the land on which I am today, Jagera and Turrbal people.</a:t>
            </a:r>
            <a:endParaRPr sz="2000" dirty="0"/>
          </a:p>
          <a:p>
            <a:pPr marL="0" marR="0" lvl="0" indent="0" algn="ctr" rtl="0">
              <a:lnSpc>
                <a:spcPct val="100000"/>
              </a:lnSpc>
              <a:spcBef>
                <a:spcPts val="0"/>
              </a:spcBef>
              <a:spcAft>
                <a:spcPts val="0"/>
              </a:spcAft>
              <a:buNone/>
            </a:pPr>
            <a:endParaRPr sz="2000" b="0" i="0" u="none" strike="noStrike" cap="none" dirty="0">
              <a:solidFill>
                <a:srgbClr val="FFFF00"/>
              </a:solidFill>
              <a:latin typeface="Arial"/>
              <a:ea typeface="Arial"/>
              <a:cs typeface="Arial"/>
              <a:sym typeface="Arial"/>
            </a:endParaRPr>
          </a:p>
          <a:p>
            <a:pPr marL="0" marR="0" lvl="0" indent="0" algn="ctr" rtl="0">
              <a:lnSpc>
                <a:spcPct val="100000"/>
              </a:lnSpc>
              <a:spcBef>
                <a:spcPts val="0"/>
              </a:spcBef>
              <a:spcAft>
                <a:spcPts val="0"/>
              </a:spcAft>
              <a:buNone/>
            </a:pPr>
            <a:r>
              <a:rPr lang="en-AU" sz="2000" b="0" i="0" u="none" strike="noStrike" cap="none" dirty="0">
                <a:solidFill>
                  <a:srgbClr val="FFFF00"/>
                </a:solidFill>
                <a:latin typeface="Arial"/>
                <a:ea typeface="Arial"/>
                <a:cs typeface="Arial"/>
                <a:sym typeface="Arial"/>
              </a:rPr>
              <a:t>I pay </a:t>
            </a:r>
            <a:r>
              <a:rPr lang="en-AU" sz="2000" dirty="0">
                <a:solidFill>
                  <a:srgbClr val="FFFF00"/>
                </a:solidFill>
              </a:rPr>
              <a:t>my </a:t>
            </a:r>
            <a:r>
              <a:rPr lang="en-AU" sz="2000" b="0" i="0" u="none" strike="noStrike" cap="none" dirty="0">
                <a:solidFill>
                  <a:srgbClr val="FFFF00"/>
                </a:solidFill>
                <a:latin typeface="Arial"/>
                <a:ea typeface="Arial"/>
                <a:cs typeface="Arial"/>
                <a:sym typeface="Arial"/>
              </a:rPr>
              <a:t>respects to Elders past, present and acknowledge that this land always was and always will Aboriginal land</a:t>
            </a:r>
            <a:endParaRPr sz="2000" b="0" i="0" u="none" strike="noStrike" cap="none" dirty="0">
              <a:solidFill>
                <a:srgbClr val="FFFF00"/>
              </a:solidFill>
              <a:latin typeface="Arial"/>
              <a:ea typeface="Arial"/>
              <a:cs typeface="Arial"/>
              <a:sym typeface="Arial"/>
            </a:endParaRPr>
          </a:p>
        </p:txBody>
      </p:sp>
    </p:spTree>
    <p:extLst>
      <p:ext uri="{BB962C8B-B14F-4D97-AF65-F5344CB8AC3E}">
        <p14:creationId xmlns:p14="http://schemas.microsoft.com/office/powerpoint/2010/main" val="288489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145915" y="195263"/>
            <a:ext cx="8832715" cy="7649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2"/>
              </a:buClr>
              <a:buSzPts val="1400"/>
              <a:buFont typeface="Arial Narrow"/>
              <a:buNone/>
            </a:pPr>
            <a:r>
              <a:rPr lang="en-AU" dirty="0">
                <a:solidFill>
                  <a:srgbClr val="FFFF00"/>
                </a:solidFill>
              </a:rPr>
              <a:t>QUEENSLAND NORTHERN NSW ALC</a:t>
            </a:r>
            <a:endParaRPr lang="en-AU" dirty="0"/>
          </a:p>
        </p:txBody>
      </p:sp>
      <p:pic>
        <p:nvPicPr>
          <p:cNvPr id="73" name="Google Shape;73;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28979" y="2861412"/>
            <a:ext cx="1148675" cy="1477343"/>
          </a:xfrm>
          <a:prstGeom prst="rect">
            <a:avLst/>
          </a:prstGeom>
          <a:noFill/>
          <a:ln>
            <a:noFill/>
          </a:ln>
        </p:spPr>
      </p:pic>
      <p:pic>
        <p:nvPicPr>
          <p:cNvPr id="74" name="Google Shape;74;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67029" y="1063896"/>
            <a:ext cx="1110626" cy="1482581"/>
          </a:xfrm>
          <a:prstGeom prst="rect">
            <a:avLst/>
          </a:prstGeom>
          <a:noFill/>
          <a:ln>
            <a:noFill/>
          </a:ln>
        </p:spPr>
      </p:pic>
      <p:pic>
        <p:nvPicPr>
          <p:cNvPr id="76" name="Google Shape;76;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24761" y="2847313"/>
            <a:ext cx="1056143" cy="1475334"/>
          </a:xfrm>
          <a:prstGeom prst="rect">
            <a:avLst/>
          </a:prstGeom>
          <a:noFill/>
          <a:ln>
            <a:noFill/>
          </a:ln>
        </p:spPr>
      </p:pic>
      <p:pic>
        <p:nvPicPr>
          <p:cNvPr id="77" name="Google Shape;77;p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325603" y="1057044"/>
            <a:ext cx="1148675" cy="1472105"/>
          </a:xfrm>
          <a:prstGeom prst="rect">
            <a:avLst/>
          </a:prstGeom>
          <a:noFill/>
          <a:ln>
            <a:noFill/>
          </a:ln>
        </p:spPr>
      </p:pic>
      <p:pic>
        <p:nvPicPr>
          <p:cNvPr id="78" name="Google Shape;78;p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084047" y="1066458"/>
            <a:ext cx="1208904" cy="1532497"/>
          </a:xfrm>
          <a:prstGeom prst="rect">
            <a:avLst/>
          </a:prstGeom>
          <a:noFill/>
          <a:ln>
            <a:noFill/>
          </a:ln>
        </p:spPr>
      </p:pic>
      <p:sp>
        <p:nvSpPr>
          <p:cNvPr id="79" name="Google Shape;79;p2"/>
          <p:cNvSpPr txBox="1"/>
          <p:nvPr/>
        </p:nvSpPr>
        <p:spPr>
          <a:xfrm>
            <a:off x="708142" y="2553635"/>
            <a:ext cx="140513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200" b="0" i="0" u="none" strike="noStrike" cap="none">
                <a:solidFill>
                  <a:schemeClr val="accent3"/>
                </a:solidFill>
                <a:latin typeface="Arial"/>
                <a:ea typeface="Arial"/>
                <a:cs typeface="Arial"/>
                <a:sym typeface="Arial"/>
              </a:rPr>
              <a:t>  Maddie Wood</a:t>
            </a:r>
            <a:endParaRPr/>
          </a:p>
        </p:txBody>
      </p:sp>
      <p:sp>
        <p:nvSpPr>
          <p:cNvPr id="80" name="Google Shape;80;p2"/>
          <p:cNvSpPr txBox="1"/>
          <p:nvPr/>
        </p:nvSpPr>
        <p:spPr>
          <a:xfrm>
            <a:off x="2395321" y="2553634"/>
            <a:ext cx="120890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200" b="0" i="0" u="none" strike="noStrike" cap="none">
                <a:solidFill>
                  <a:schemeClr val="accent3"/>
                </a:solidFill>
                <a:latin typeface="Arial"/>
                <a:ea typeface="Arial"/>
                <a:cs typeface="Arial"/>
                <a:sym typeface="Arial"/>
              </a:rPr>
              <a:t>Peter Hanley </a:t>
            </a:r>
            <a:endParaRPr/>
          </a:p>
        </p:txBody>
      </p:sp>
      <p:sp>
        <p:nvSpPr>
          <p:cNvPr id="81" name="Google Shape;81;p2"/>
          <p:cNvSpPr txBox="1"/>
          <p:nvPr/>
        </p:nvSpPr>
        <p:spPr>
          <a:xfrm>
            <a:off x="3978638" y="2584413"/>
            <a:ext cx="118672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200" b="0" i="0" u="none" strike="noStrike" cap="none">
                <a:solidFill>
                  <a:schemeClr val="accent3"/>
                </a:solidFill>
                <a:latin typeface="Arial"/>
                <a:ea typeface="Arial"/>
                <a:cs typeface="Arial"/>
                <a:sym typeface="Arial"/>
              </a:rPr>
              <a:t>Ruth Gould</a:t>
            </a:r>
            <a:endParaRPr/>
          </a:p>
        </p:txBody>
      </p:sp>
      <p:sp>
        <p:nvSpPr>
          <p:cNvPr id="82" name="Google Shape;82;p2"/>
          <p:cNvSpPr txBox="1"/>
          <p:nvPr/>
        </p:nvSpPr>
        <p:spPr>
          <a:xfrm>
            <a:off x="5493746" y="2557524"/>
            <a:ext cx="136245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200" dirty="0">
                <a:solidFill>
                  <a:schemeClr val="accent3"/>
                </a:solidFill>
              </a:rPr>
              <a:t>Carol Cooper</a:t>
            </a:r>
            <a:endParaRPr sz="1200" b="0" i="0" u="none" strike="noStrike" cap="none" dirty="0">
              <a:solidFill>
                <a:schemeClr val="accent3"/>
              </a:solidFill>
              <a:latin typeface="Arial"/>
              <a:ea typeface="Arial"/>
              <a:cs typeface="Arial"/>
              <a:sym typeface="Arial"/>
            </a:endParaRPr>
          </a:p>
        </p:txBody>
      </p:sp>
      <p:sp>
        <p:nvSpPr>
          <p:cNvPr id="83" name="Google Shape;83;p2"/>
          <p:cNvSpPr txBox="1"/>
          <p:nvPr/>
        </p:nvSpPr>
        <p:spPr>
          <a:xfrm>
            <a:off x="7125729" y="2598956"/>
            <a:ext cx="138818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200" b="0" i="0" u="none" strike="noStrike" cap="none">
                <a:solidFill>
                  <a:schemeClr val="accent3"/>
                </a:solidFill>
                <a:latin typeface="Arial"/>
                <a:ea typeface="Arial"/>
                <a:cs typeface="Arial"/>
                <a:sym typeface="Arial"/>
              </a:rPr>
              <a:t>Rachel Baggoley</a:t>
            </a:r>
            <a:endParaRPr sz="1200" b="0" i="0" u="none" strike="noStrike" cap="none">
              <a:solidFill>
                <a:schemeClr val="accent3"/>
              </a:solidFill>
              <a:latin typeface="Arial"/>
              <a:ea typeface="Arial"/>
              <a:cs typeface="Arial"/>
              <a:sym typeface="Arial"/>
            </a:endParaRPr>
          </a:p>
        </p:txBody>
      </p:sp>
      <p:sp>
        <p:nvSpPr>
          <p:cNvPr id="84" name="Google Shape;84;p2"/>
          <p:cNvSpPr txBox="1"/>
          <p:nvPr/>
        </p:nvSpPr>
        <p:spPr>
          <a:xfrm>
            <a:off x="5582582" y="4316323"/>
            <a:ext cx="1599741"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200" b="0" i="0" u="none" strike="noStrike" cap="none" dirty="0">
                <a:solidFill>
                  <a:schemeClr val="accent3"/>
                </a:solidFill>
                <a:latin typeface="Arial"/>
                <a:ea typeface="Arial"/>
                <a:cs typeface="Arial"/>
                <a:sym typeface="Arial"/>
              </a:rPr>
              <a:t>Paige Garland</a:t>
            </a:r>
            <a:endParaRPr dirty="0"/>
          </a:p>
        </p:txBody>
      </p:sp>
      <p:sp>
        <p:nvSpPr>
          <p:cNvPr id="85" name="Google Shape;85;p2"/>
          <p:cNvSpPr txBox="1"/>
          <p:nvPr/>
        </p:nvSpPr>
        <p:spPr>
          <a:xfrm>
            <a:off x="2325603" y="4316322"/>
            <a:ext cx="130222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200" dirty="0">
                <a:solidFill>
                  <a:schemeClr val="accent3"/>
                </a:solidFill>
              </a:rPr>
              <a:t>Fahima</a:t>
            </a:r>
            <a:r>
              <a:rPr lang="en-AU" sz="1200" b="0" i="0" u="none" strike="noStrike" cap="none" dirty="0">
                <a:solidFill>
                  <a:schemeClr val="accent3"/>
                </a:solidFill>
                <a:latin typeface="Arial"/>
                <a:ea typeface="Arial"/>
                <a:cs typeface="Arial"/>
                <a:sym typeface="Arial"/>
              </a:rPr>
              <a:t> Ahmadi</a:t>
            </a:r>
            <a:endParaRPr sz="1200" b="0" i="0" u="none" strike="noStrike" cap="none" dirty="0">
              <a:solidFill>
                <a:schemeClr val="accent3"/>
              </a:solidFill>
              <a:latin typeface="Arial"/>
              <a:ea typeface="Arial"/>
              <a:cs typeface="Arial"/>
              <a:sym typeface="Arial"/>
            </a:endParaRPr>
          </a:p>
        </p:txBody>
      </p:sp>
      <p:sp>
        <p:nvSpPr>
          <p:cNvPr id="86" name="Google Shape;86;p2"/>
          <p:cNvSpPr txBox="1"/>
          <p:nvPr/>
        </p:nvSpPr>
        <p:spPr>
          <a:xfrm>
            <a:off x="3816541" y="4309166"/>
            <a:ext cx="144982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200" b="0" i="0" u="none" strike="noStrike" cap="none">
                <a:solidFill>
                  <a:schemeClr val="accent3"/>
                </a:solidFill>
                <a:latin typeface="Arial"/>
                <a:ea typeface="Arial"/>
                <a:cs typeface="Arial"/>
                <a:sym typeface="Arial"/>
              </a:rPr>
              <a:t>Bronwen Kippen</a:t>
            </a:r>
            <a:endParaRPr sz="1200" b="0" i="0" u="none" strike="noStrike" cap="none">
              <a:solidFill>
                <a:schemeClr val="accent3"/>
              </a:solidFill>
              <a:latin typeface="Arial"/>
              <a:ea typeface="Arial"/>
              <a:cs typeface="Arial"/>
              <a:sym typeface="Arial"/>
            </a:endParaRPr>
          </a:p>
        </p:txBody>
      </p:sp>
      <p:sp>
        <p:nvSpPr>
          <p:cNvPr id="87" name="Google Shape;87;p2"/>
          <p:cNvSpPr txBox="1"/>
          <p:nvPr/>
        </p:nvSpPr>
        <p:spPr>
          <a:xfrm>
            <a:off x="624863" y="4296414"/>
            <a:ext cx="172122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AU" sz="1200" b="0" i="0" u="none" strike="noStrike" cap="none">
                <a:solidFill>
                  <a:schemeClr val="accent3"/>
                </a:solidFill>
                <a:latin typeface="Arial"/>
                <a:ea typeface="Arial"/>
                <a:cs typeface="Arial"/>
                <a:sym typeface="Arial"/>
              </a:rPr>
              <a:t>Ili Nazurah Khairul</a:t>
            </a:r>
            <a:endParaRPr/>
          </a:p>
        </p:txBody>
      </p:sp>
      <p:pic>
        <p:nvPicPr>
          <p:cNvPr id="88" name="Google Shape;88;p2"/>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819443" y="1054424"/>
            <a:ext cx="1017415" cy="1477343"/>
          </a:xfrm>
          <a:prstGeom prst="rect">
            <a:avLst/>
          </a:prstGeom>
          <a:noFill/>
          <a:ln>
            <a:noFill/>
          </a:ln>
        </p:spPr>
      </p:pic>
      <p:pic>
        <p:nvPicPr>
          <p:cNvPr id="1026" name="Picture 2">
            <a:extLst>
              <a:ext uri="{FF2B5EF4-FFF2-40B4-BE49-F238E27FC236}">
                <a16:creationId xmlns:a16="http://schemas.microsoft.com/office/drawing/2014/main" id="{C71CAF65-F594-E6F3-0128-0F27CF3632E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209287" y="2834259"/>
            <a:ext cx="1504496" cy="15044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wearing glasses and a black shirt&#10;&#10;AI-generated content may be incorrect.">
            <a:extLst>
              <a:ext uri="{FF2B5EF4-FFF2-40B4-BE49-F238E27FC236}">
                <a16:creationId xmlns:a16="http://schemas.microsoft.com/office/drawing/2014/main" id="{04DD2C86-B291-F485-E71E-419CB069F8E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75143" y="1054424"/>
            <a:ext cx="1463331" cy="1463331"/>
          </a:xfrm>
          <a:prstGeom prst="rect">
            <a:avLst/>
          </a:prstGeom>
        </p:spPr>
      </p:pic>
      <p:pic>
        <p:nvPicPr>
          <p:cNvPr id="5" name="Picture 4" descr="A person smiling at camera&#10;&#10;AI-generated content may be incorrect.">
            <a:extLst>
              <a:ext uri="{FF2B5EF4-FFF2-40B4-BE49-F238E27FC236}">
                <a16:creationId xmlns:a16="http://schemas.microsoft.com/office/drawing/2014/main" id="{55A79D2D-DC41-8E04-D06E-81F680A9BE2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75143" y="2875424"/>
            <a:ext cx="1463331" cy="14633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3"/>
          <p:cNvSpPr txBox="1"/>
          <p:nvPr/>
        </p:nvSpPr>
        <p:spPr>
          <a:xfrm>
            <a:off x="307361" y="235866"/>
            <a:ext cx="836791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AU" sz="3600" b="1" i="0" u="none" strike="noStrike" cap="none" dirty="0">
                <a:solidFill>
                  <a:srgbClr val="FFFF00"/>
                </a:solidFill>
                <a:latin typeface="Arial"/>
                <a:ea typeface="Arial"/>
                <a:cs typeface="Arial"/>
                <a:sym typeface="Arial"/>
              </a:rPr>
              <a:t>QLD &amp; NNSW – WHERE WE ARE AT: </a:t>
            </a:r>
            <a:endParaRPr sz="3600" b="1" i="0" u="none" strike="noStrike" cap="none" dirty="0">
              <a:solidFill>
                <a:srgbClr val="FFFF00"/>
              </a:solidFill>
              <a:latin typeface="Arial"/>
              <a:ea typeface="Arial"/>
              <a:cs typeface="Arial"/>
              <a:sym typeface="Arial"/>
            </a:endParaRPr>
          </a:p>
        </p:txBody>
      </p:sp>
      <p:sp>
        <p:nvSpPr>
          <p:cNvPr id="2" name="Google Shape;110;p5">
            <a:extLst>
              <a:ext uri="{FF2B5EF4-FFF2-40B4-BE49-F238E27FC236}">
                <a16:creationId xmlns:a16="http://schemas.microsoft.com/office/drawing/2014/main" id="{622372EE-224A-0E2D-B5C1-172CB569E729}"/>
              </a:ext>
            </a:extLst>
          </p:cNvPr>
          <p:cNvSpPr txBox="1"/>
          <p:nvPr/>
        </p:nvSpPr>
        <p:spPr>
          <a:xfrm>
            <a:off x="244304" y="1074320"/>
            <a:ext cx="4414782" cy="3416279"/>
          </a:xfrm>
          <a:prstGeom prst="rect">
            <a:avLst/>
          </a:prstGeom>
          <a:noFill/>
          <a:ln>
            <a:noFill/>
          </a:ln>
        </p:spPr>
        <p:txBody>
          <a:bodyPr spcFirstLastPara="1" wrap="square" lIns="91425" tIns="45700" rIns="91425" bIns="45700" anchor="t" anchorCtr="0">
            <a:spAutoFit/>
          </a:bodyPr>
          <a:lstStyle/>
          <a:p>
            <a:pPr marL="285750" marR="0" lvl="0" indent="-285750" rtl="0">
              <a:lnSpc>
                <a:spcPct val="100000"/>
              </a:lnSpc>
              <a:spcBef>
                <a:spcPts val="0"/>
              </a:spcBef>
              <a:spcAft>
                <a:spcPts val="0"/>
              </a:spcAft>
              <a:buClr>
                <a:srgbClr val="FFFF00"/>
              </a:buClr>
              <a:buFont typeface="Arial" panose="020B0604020202020204" pitchFamily="34" charset="0"/>
              <a:buChar char="•"/>
            </a:pPr>
            <a:r>
              <a:rPr lang="en-AU" sz="1800" b="0" i="0" u="none" strike="noStrike" cap="none" dirty="0">
                <a:solidFill>
                  <a:schemeClr val="accent3"/>
                </a:solidFill>
                <a:latin typeface="Arial"/>
                <a:ea typeface="Arial"/>
                <a:cs typeface="Arial"/>
                <a:sym typeface="Arial"/>
              </a:rPr>
              <a:t>Over 700 members</a:t>
            </a:r>
          </a:p>
          <a:p>
            <a:pPr marL="285750" marR="0" lvl="0" indent="-285750" rtl="0">
              <a:lnSpc>
                <a:spcPct val="100000"/>
              </a:lnSpc>
              <a:spcBef>
                <a:spcPts val="0"/>
              </a:spcBef>
              <a:spcAft>
                <a:spcPts val="0"/>
              </a:spcAft>
              <a:buClr>
                <a:srgbClr val="FFFF00"/>
              </a:buClr>
              <a:buFont typeface="Arial" panose="020B0604020202020204" pitchFamily="34" charset="0"/>
              <a:buChar char="•"/>
            </a:pPr>
            <a:r>
              <a:rPr lang="en-AU" sz="1800" dirty="0">
                <a:solidFill>
                  <a:schemeClr val="accent3"/>
                </a:solidFill>
              </a:rPr>
              <a:t>Active community groups: </a:t>
            </a:r>
            <a:r>
              <a:rPr lang="en-AU" sz="1800" i="1" dirty="0">
                <a:solidFill>
                  <a:schemeClr val="accent3"/>
                </a:solidFill>
              </a:rPr>
              <a:t>Townsville, Chermside, Toowoomba, Ashgrove, Redlands, Gold Coast, and Gold Coast Vision, Youth Justice Network</a:t>
            </a:r>
          </a:p>
          <a:p>
            <a:pPr marL="285750" marR="0" lvl="0" indent="-285750" rtl="0">
              <a:lnSpc>
                <a:spcPct val="100000"/>
              </a:lnSpc>
              <a:spcBef>
                <a:spcPts val="0"/>
              </a:spcBef>
              <a:spcAft>
                <a:spcPts val="0"/>
              </a:spcAft>
              <a:buClr>
                <a:srgbClr val="FFFF00"/>
              </a:buClr>
              <a:buFont typeface="Arial" panose="020B0604020202020204" pitchFamily="34" charset="0"/>
              <a:buChar char="•"/>
            </a:pPr>
            <a:r>
              <a:rPr lang="en-AU" sz="1800" dirty="0">
                <a:solidFill>
                  <a:schemeClr val="accent3"/>
                </a:solidFill>
              </a:rPr>
              <a:t>Emerging groups: Cairns, Capricorn Coast, Meanjin Youth Group</a:t>
            </a:r>
          </a:p>
          <a:p>
            <a:pPr marL="285750" marR="0" lvl="0" indent="-285750" rtl="0">
              <a:lnSpc>
                <a:spcPct val="100000"/>
              </a:lnSpc>
              <a:spcBef>
                <a:spcPts val="0"/>
              </a:spcBef>
              <a:spcAft>
                <a:spcPts val="0"/>
              </a:spcAft>
              <a:buClr>
                <a:srgbClr val="FFFF00"/>
              </a:buClr>
              <a:buFont typeface="Arial" panose="020B0604020202020204" pitchFamily="34" charset="0"/>
              <a:buChar char="•"/>
            </a:pPr>
            <a:r>
              <a:rPr lang="en-AU" sz="1800" dirty="0">
                <a:solidFill>
                  <a:schemeClr val="accent3"/>
                </a:solidFill>
              </a:rPr>
              <a:t>Key Partnerships: UQ Social Change Lab, Queensland Community Alliance</a:t>
            </a:r>
          </a:p>
          <a:p>
            <a:pPr marL="285750" indent="-285750">
              <a:buClr>
                <a:srgbClr val="FFFF00"/>
              </a:buClr>
              <a:buFont typeface="Arial" panose="020B0604020202020204" pitchFamily="34" charset="0"/>
              <a:buChar char="•"/>
            </a:pPr>
            <a:r>
              <a:rPr lang="en-AU" sz="1800" dirty="0">
                <a:solidFill>
                  <a:schemeClr val="accent3"/>
                </a:solidFill>
              </a:rPr>
              <a:t>Bi-monthly activist catch-ups</a:t>
            </a:r>
          </a:p>
          <a:p>
            <a:pPr marL="285750" indent="-285750">
              <a:buClr>
                <a:srgbClr val="FFFF00"/>
              </a:buClr>
              <a:buFont typeface="Arial" panose="020B0604020202020204" pitchFamily="34" charset="0"/>
              <a:buChar char="•"/>
            </a:pPr>
            <a:r>
              <a:rPr lang="en-AU" sz="1800" dirty="0">
                <a:solidFill>
                  <a:schemeClr val="accent3"/>
                </a:solidFill>
              </a:rPr>
              <a:t>Key event: Annual Brisbane school conference</a:t>
            </a:r>
          </a:p>
        </p:txBody>
      </p:sp>
      <p:pic>
        <p:nvPicPr>
          <p:cNvPr id="5" name="Picture 4" descr="A close-up of a person smiling&#10;&#10;AI-generated content may be incorrect.">
            <a:extLst>
              <a:ext uri="{FF2B5EF4-FFF2-40B4-BE49-F238E27FC236}">
                <a16:creationId xmlns:a16="http://schemas.microsoft.com/office/drawing/2014/main" id="{99306422-E43D-CCCB-443F-21C9208496E9}"/>
              </a:ext>
            </a:extLst>
          </p:cNvPr>
          <p:cNvPicPr>
            <a:picLocks noChangeAspect="1"/>
          </p:cNvPicPr>
          <p:nvPr/>
        </p:nvPicPr>
        <p:blipFill>
          <a:blip r:embed="rId3"/>
          <a:stretch>
            <a:fillRect/>
          </a:stretch>
        </p:blipFill>
        <p:spPr>
          <a:xfrm>
            <a:off x="4982655" y="1074320"/>
            <a:ext cx="3692620" cy="32581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457199" y="79074"/>
            <a:ext cx="8229600" cy="749873"/>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AU" dirty="0">
                <a:solidFill>
                  <a:srgbClr val="FFFF00"/>
                </a:solidFill>
              </a:rPr>
              <a:t>GOLD COAST</a:t>
            </a:r>
            <a:endParaRPr dirty="0"/>
          </a:p>
        </p:txBody>
      </p:sp>
      <p:pic>
        <p:nvPicPr>
          <p:cNvPr id="8" name="Picture 7" descr="A group of people sitting in chairs&#10;&#10;AI-generated content may be incorrect.">
            <a:extLst>
              <a:ext uri="{FF2B5EF4-FFF2-40B4-BE49-F238E27FC236}">
                <a16:creationId xmlns:a16="http://schemas.microsoft.com/office/drawing/2014/main" id="{C2DC4A81-7839-51C4-BC37-E70FC8FCC7B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932641"/>
            <a:ext cx="5237919" cy="2311868"/>
          </a:xfrm>
          <a:prstGeom prst="rect">
            <a:avLst/>
          </a:prstGeom>
        </p:spPr>
      </p:pic>
      <p:pic>
        <p:nvPicPr>
          <p:cNvPr id="3" name="Picture 2" descr="A person standing in front of a screen&#10;&#10;AI-generated content may be incorrect.">
            <a:extLst>
              <a:ext uri="{FF2B5EF4-FFF2-40B4-BE49-F238E27FC236}">
                <a16:creationId xmlns:a16="http://schemas.microsoft.com/office/drawing/2014/main" id="{E34A8DD6-68E0-88C7-2F2D-31C2A39067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123"/>
          <a:stretch>
            <a:fillRect/>
          </a:stretch>
        </p:blipFill>
        <p:spPr>
          <a:xfrm>
            <a:off x="4059498" y="932641"/>
            <a:ext cx="5792074" cy="3737330"/>
          </a:xfrm>
          <a:prstGeom prst="rect">
            <a:avLst/>
          </a:prstGeom>
        </p:spPr>
      </p:pic>
      <p:pic>
        <p:nvPicPr>
          <p:cNvPr id="5" name="Picture 4" descr="A group of people standing behind a table&#10;&#10;AI-generated content may be incorrect.">
            <a:extLst>
              <a:ext uri="{FF2B5EF4-FFF2-40B4-BE49-F238E27FC236}">
                <a16:creationId xmlns:a16="http://schemas.microsoft.com/office/drawing/2014/main" id="{398F18FF-2153-8ABB-6E23-88B296A30EF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2914669"/>
            <a:ext cx="4430485" cy="1671567"/>
          </a:xfrm>
          <a:prstGeom prst="rect">
            <a:avLst/>
          </a:prstGeom>
        </p:spPr>
      </p:pic>
      <p:pic>
        <p:nvPicPr>
          <p:cNvPr id="11" name="Picture 10" descr="A screen shot of a computer&#10;&#10;AI-generated content may be incorrect.">
            <a:extLst>
              <a:ext uri="{FF2B5EF4-FFF2-40B4-BE49-F238E27FC236}">
                <a16:creationId xmlns:a16="http://schemas.microsoft.com/office/drawing/2014/main" id="{7B42F621-36F5-8779-6515-CDBC893DE589}"/>
              </a:ext>
            </a:extLst>
          </p:cNvPr>
          <p:cNvPicPr>
            <a:picLocks noChangeAspect="1"/>
          </p:cNvPicPr>
          <p:nvPr/>
        </p:nvPicPr>
        <p:blipFill>
          <a:blip r:embed="rId6" cstate="screen">
            <a:extLst>
              <a:ext uri="{28A0092B-C50C-407E-A947-70E740481C1C}">
                <a14:useLocalDpi xmlns:a14="http://schemas.microsoft.com/office/drawing/2010/main"/>
              </a:ext>
            </a:extLst>
          </a:blip>
          <a:srcRect b="-3028"/>
          <a:stretch>
            <a:fillRect/>
          </a:stretch>
        </p:blipFill>
        <p:spPr>
          <a:xfrm>
            <a:off x="4430485" y="2914670"/>
            <a:ext cx="1722657" cy="167156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txBox="1">
            <a:spLocks noGrp="1"/>
          </p:cNvSpPr>
          <p:nvPr>
            <p:ph type="title"/>
          </p:nvPr>
        </p:nvSpPr>
        <p:spPr>
          <a:xfrm>
            <a:off x="468312" y="195263"/>
            <a:ext cx="8229600" cy="972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AU">
                <a:solidFill>
                  <a:srgbClr val="FFFF00"/>
                </a:solidFill>
              </a:rPr>
              <a:t>GOLD COAST</a:t>
            </a:r>
            <a:endParaRPr/>
          </a:p>
        </p:txBody>
      </p:sp>
      <p:pic>
        <p:nvPicPr>
          <p:cNvPr id="5" name="Picture 4" descr="A person writing on a book&#10;&#10;AI-generated content may be incorrect.">
            <a:extLst>
              <a:ext uri="{FF2B5EF4-FFF2-40B4-BE49-F238E27FC236}">
                <a16:creationId xmlns:a16="http://schemas.microsoft.com/office/drawing/2014/main" id="{DA9A3CCF-1363-BE9F-4EE7-9C2FFD68B337}"/>
              </a:ext>
            </a:extLst>
          </p:cNvPr>
          <p:cNvPicPr>
            <a:picLocks noChangeAspect="1"/>
          </p:cNvPicPr>
          <p:nvPr/>
        </p:nvPicPr>
        <p:blipFill>
          <a:blip r:embed="rId3" cstate="screen">
            <a:extLst>
              <a:ext uri="{28A0092B-C50C-407E-A947-70E740481C1C}">
                <a14:useLocalDpi xmlns:a14="http://schemas.microsoft.com/office/drawing/2010/main"/>
              </a:ext>
            </a:extLst>
          </a:blip>
          <a:srcRect t="-831"/>
          <a:stretch>
            <a:fillRect/>
          </a:stretch>
        </p:blipFill>
        <p:spPr>
          <a:xfrm>
            <a:off x="3755254" y="1123635"/>
            <a:ext cx="5388746" cy="3428717"/>
          </a:xfrm>
          <a:prstGeom prst="rect">
            <a:avLst/>
          </a:prstGeom>
        </p:spPr>
      </p:pic>
      <p:pic>
        <p:nvPicPr>
          <p:cNvPr id="7" name="Picture 6" descr="A group of people posing for a photo&#10;&#10;AI-generated content may be incorrect.">
            <a:extLst>
              <a:ext uri="{FF2B5EF4-FFF2-40B4-BE49-F238E27FC236}">
                <a16:creationId xmlns:a16="http://schemas.microsoft.com/office/drawing/2014/main" id="{9BFC17BE-A697-B83D-E6A2-52BB2CC487C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1120337"/>
            <a:ext cx="3755254" cy="2439336"/>
          </a:xfrm>
          <a:prstGeom prst="rect">
            <a:avLst/>
          </a:prstGeom>
        </p:spPr>
      </p:pic>
      <p:pic>
        <p:nvPicPr>
          <p:cNvPr id="9" name="Picture 8" descr="A group of people posing for a photo&#10;&#10;AI-generated content may be incorrect.">
            <a:extLst>
              <a:ext uri="{FF2B5EF4-FFF2-40B4-BE49-F238E27FC236}">
                <a16:creationId xmlns:a16="http://schemas.microsoft.com/office/drawing/2014/main" id="{1FE03468-01A3-CC77-C2F1-482104EA668A}"/>
              </a:ext>
            </a:extLst>
          </p:cNvPr>
          <p:cNvPicPr>
            <a:picLocks noChangeAspect="1"/>
          </p:cNvPicPr>
          <p:nvPr/>
        </p:nvPicPr>
        <p:blipFill>
          <a:blip r:embed="rId5" cstate="screen">
            <a:extLst>
              <a:ext uri="{28A0092B-C50C-407E-A947-70E740481C1C}">
                <a14:useLocalDpi xmlns:a14="http://schemas.microsoft.com/office/drawing/2010/main"/>
              </a:ext>
            </a:extLst>
          </a:blip>
          <a:srcRect l="-1"/>
          <a:stretch>
            <a:fillRect/>
          </a:stretch>
        </p:blipFill>
        <p:spPr>
          <a:xfrm>
            <a:off x="0" y="3328419"/>
            <a:ext cx="3755254" cy="12239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6" name="Picture 5" descr="A group of people posing for a photo&#10;&#10;AI-generated content may be incorrect.">
            <a:extLst>
              <a:ext uri="{FF2B5EF4-FFF2-40B4-BE49-F238E27FC236}">
                <a16:creationId xmlns:a16="http://schemas.microsoft.com/office/drawing/2014/main" id="{D5E7D672-266A-3906-6033-F3DE13CB707D}"/>
              </a:ext>
            </a:extLst>
          </p:cNvPr>
          <p:cNvPicPr>
            <a:picLocks noChangeAspect="1"/>
          </p:cNvPicPr>
          <p:nvPr/>
        </p:nvPicPr>
        <p:blipFill>
          <a:blip r:embed="rId3" cstate="screen">
            <a:extLst>
              <a:ext uri="{28A0092B-C50C-407E-A947-70E740481C1C}">
                <a14:useLocalDpi xmlns:a14="http://schemas.microsoft.com/office/drawing/2010/main"/>
              </a:ext>
            </a:extLst>
          </a:blip>
          <a:srcRect r="-2671"/>
          <a:stretch>
            <a:fillRect/>
          </a:stretch>
        </p:blipFill>
        <p:spPr>
          <a:xfrm>
            <a:off x="3564132" y="949427"/>
            <a:ext cx="3397060" cy="3615658"/>
          </a:xfrm>
          <a:prstGeom prst="rect">
            <a:avLst/>
          </a:prstGeom>
        </p:spPr>
      </p:pic>
      <p:pic>
        <p:nvPicPr>
          <p:cNvPr id="10" name="Picture 9" descr="A group of people standing in front of a building&#10;&#10;AI-generated content may be incorrect.">
            <a:extLst>
              <a:ext uri="{FF2B5EF4-FFF2-40B4-BE49-F238E27FC236}">
                <a16:creationId xmlns:a16="http://schemas.microsoft.com/office/drawing/2014/main" id="{CE7AE9AB-B7D0-A9A5-FED4-F31A607D0D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60256" y="949427"/>
            <a:ext cx="2711744" cy="3615658"/>
          </a:xfrm>
          <a:prstGeom prst="rect">
            <a:avLst/>
          </a:prstGeom>
        </p:spPr>
      </p:pic>
      <p:sp>
        <p:nvSpPr>
          <p:cNvPr id="164" name="Google Shape;164;p12"/>
          <p:cNvSpPr txBox="1">
            <a:spLocks noGrp="1"/>
          </p:cNvSpPr>
          <p:nvPr>
            <p:ph type="title"/>
          </p:nvPr>
        </p:nvSpPr>
        <p:spPr>
          <a:xfrm>
            <a:off x="457200" y="80002"/>
            <a:ext cx="8229600" cy="880502"/>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AU" dirty="0">
                <a:solidFill>
                  <a:srgbClr val="FFFF00"/>
                </a:solidFill>
              </a:rPr>
              <a:t>CHERMSIDE</a:t>
            </a:r>
            <a:endParaRPr dirty="0"/>
          </a:p>
        </p:txBody>
      </p:sp>
      <p:pic>
        <p:nvPicPr>
          <p:cNvPr id="8" name="Picture 7" descr="A group of people standing outside&#10;&#10;AI-generated content may be incorrect.">
            <a:extLst>
              <a:ext uri="{FF2B5EF4-FFF2-40B4-BE49-F238E27FC236}">
                <a16:creationId xmlns:a16="http://schemas.microsoft.com/office/drawing/2014/main" id="{FAD88180-A7D6-72F6-6D21-7A79387B9102}"/>
              </a:ext>
            </a:extLst>
          </p:cNvPr>
          <p:cNvPicPr>
            <a:picLocks noChangeAspect="1"/>
          </p:cNvPicPr>
          <p:nvPr/>
        </p:nvPicPr>
        <p:blipFill>
          <a:blip r:embed="rId5" cstate="screen">
            <a:extLst>
              <a:ext uri="{28A0092B-C50C-407E-A947-70E740481C1C}">
                <a14:useLocalDpi xmlns:a14="http://schemas.microsoft.com/office/drawing/2010/main"/>
              </a:ext>
            </a:extLst>
          </a:blip>
          <a:srcRect l="-9439"/>
          <a:stretch>
            <a:fillRect/>
          </a:stretch>
        </p:blipFill>
        <p:spPr>
          <a:xfrm>
            <a:off x="-290952" y="859971"/>
            <a:ext cx="2683498" cy="3705114"/>
          </a:xfrm>
          <a:prstGeom prst="rect">
            <a:avLst/>
          </a:prstGeom>
        </p:spPr>
      </p:pic>
      <p:pic>
        <p:nvPicPr>
          <p:cNvPr id="11" name="Picture 10">
            <a:extLst>
              <a:ext uri="{FF2B5EF4-FFF2-40B4-BE49-F238E27FC236}">
                <a16:creationId xmlns:a16="http://schemas.microsoft.com/office/drawing/2014/main" id="{A575C335-EC82-5F7A-6510-68779B13A9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32256" y="949427"/>
            <a:ext cx="2711744" cy="36156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p:nvPr/>
        </p:nvSpPr>
        <p:spPr>
          <a:xfrm>
            <a:off x="2080453" y="333137"/>
            <a:ext cx="4575842"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AU" sz="4400" b="1" i="0" u="none" strike="noStrike" cap="none">
                <a:solidFill>
                  <a:srgbClr val="FFFF00"/>
                </a:solidFill>
                <a:latin typeface="Arial"/>
                <a:ea typeface="Arial"/>
                <a:cs typeface="Arial"/>
                <a:sym typeface="Arial"/>
              </a:rPr>
              <a:t>TOOWOOMBA</a:t>
            </a:r>
            <a:endParaRPr/>
          </a:p>
        </p:txBody>
      </p:sp>
      <p:pic>
        <p:nvPicPr>
          <p:cNvPr id="2" name="Picture 1">
            <a:extLst>
              <a:ext uri="{FF2B5EF4-FFF2-40B4-BE49-F238E27FC236}">
                <a16:creationId xmlns:a16="http://schemas.microsoft.com/office/drawing/2014/main" id="{D067628E-D6A3-4443-F75F-D89BE52D793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72200" y="1104371"/>
            <a:ext cx="2383970" cy="3456744"/>
          </a:xfrm>
          <a:prstGeom prst="rect">
            <a:avLst/>
          </a:prstGeom>
        </p:spPr>
      </p:pic>
      <p:pic>
        <p:nvPicPr>
          <p:cNvPr id="5" name="Picture 4" descr="A logo of a rainbow colored square&#10;&#10;AI-generated content may be incorrect.">
            <a:extLst>
              <a:ext uri="{FF2B5EF4-FFF2-40B4-BE49-F238E27FC236}">
                <a16:creationId xmlns:a16="http://schemas.microsoft.com/office/drawing/2014/main" id="{241803B4-423E-E9D4-9EEC-542020C02910}"/>
              </a:ext>
            </a:extLst>
          </p:cNvPr>
          <p:cNvPicPr>
            <a:picLocks noChangeAspect="1"/>
          </p:cNvPicPr>
          <p:nvPr/>
        </p:nvPicPr>
        <p:blipFill>
          <a:blip r:embed="rId4"/>
          <a:stretch>
            <a:fillRect/>
          </a:stretch>
        </p:blipFill>
        <p:spPr>
          <a:xfrm>
            <a:off x="0" y="1093401"/>
            <a:ext cx="6172200" cy="34677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5DA7-3819-2B89-112E-0F7EDAE39D52}"/>
              </a:ext>
            </a:extLst>
          </p:cNvPr>
          <p:cNvSpPr>
            <a:spLocks noGrp="1"/>
          </p:cNvSpPr>
          <p:nvPr>
            <p:ph type="title"/>
          </p:nvPr>
        </p:nvSpPr>
        <p:spPr>
          <a:xfrm>
            <a:off x="457200" y="102392"/>
            <a:ext cx="8229600" cy="1878897"/>
          </a:xfrm>
        </p:spPr>
        <p:txBody>
          <a:bodyPr/>
          <a:lstStyle/>
          <a:p>
            <a:pPr algn="ctr"/>
            <a:r>
              <a:rPr lang="en-US" sz="3200" dirty="0">
                <a:solidFill>
                  <a:srgbClr val="FFFF00"/>
                </a:solidFill>
              </a:rPr>
              <a:t>Phil Armit awarded the David George Award for</a:t>
            </a:r>
            <a:br>
              <a:rPr lang="en-US" sz="3200" dirty="0">
                <a:solidFill>
                  <a:srgbClr val="FFFF00"/>
                </a:solidFill>
              </a:rPr>
            </a:br>
            <a:r>
              <a:rPr lang="en-US" sz="3200" dirty="0">
                <a:solidFill>
                  <a:srgbClr val="FFFF00"/>
                </a:solidFill>
              </a:rPr>
              <a:t>outstanding and meritorious contribution to Amnesty and Human Rights</a:t>
            </a:r>
          </a:p>
        </p:txBody>
      </p:sp>
      <p:pic>
        <p:nvPicPr>
          <p:cNvPr id="11" name="Picture 10">
            <a:extLst>
              <a:ext uri="{FF2B5EF4-FFF2-40B4-BE49-F238E27FC236}">
                <a16:creationId xmlns:a16="http://schemas.microsoft.com/office/drawing/2014/main" id="{440319C4-0695-F5B7-86B3-D9B5868FF0A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50066" y="1881527"/>
            <a:ext cx="6643868" cy="2586301"/>
          </a:xfrm>
          <a:prstGeom prst="rect">
            <a:avLst/>
          </a:prstGeom>
        </p:spPr>
      </p:pic>
    </p:spTree>
    <p:extLst>
      <p:ext uri="{BB962C8B-B14F-4D97-AF65-F5344CB8AC3E}">
        <p14:creationId xmlns:p14="http://schemas.microsoft.com/office/powerpoint/2010/main" val="214673783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698</Words>
  <Application>Microsoft Macintosh PowerPoint</Application>
  <PresentationFormat>On-screen Show (16:9)</PresentationFormat>
  <Paragraphs>66</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Noto Sans</vt:lpstr>
      <vt:lpstr>Arial Narrow</vt:lpstr>
      <vt:lpstr>Blank Presentation</vt:lpstr>
      <vt:lpstr>PowerPoint Presentation</vt:lpstr>
      <vt:lpstr>PowerPoint Presentation</vt:lpstr>
      <vt:lpstr>QUEENSLAND NORTHERN NSW ALC</vt:lpstr>
      <vt:lpstr>PowerPoint Presentation</vt:lpstr>
      <vt:lpstr>GOLD COAST</vt:lpstr>
      <vt:lpstr>GOLD COAST</vt:lpstr>
      <vt:lpstr>CHERMSIDE</vt:lpstr>
      <vt:lpstr>PowerPoint Presentation</vt:lpstr>
      <vt:lpstr>Phil Armit awarded the David George Award for outstanding and meritorious contribution to Amnesty and Human Rights</vt:lpstr>
      <vt:lpstr>PowerPoint Presentation</vt:lpstr>
      <vt:lpstr>PowerPoint Presentation</vt:lpstr>
      <vt:lpstr>TOWNSVILLE</vt:lpstr>
      <vt:lpstr>GOLD COAST VISION GROUP </vt:lpstr>
      <vt:lpstr>BRISBANE, GOLD COAST, CHERMSIDE </vt:lpstr>
      <vt:lpstr>QUEENSLAND STATE ELECTION LEADERS FORUM QUEENSLAND COMMUNITY ALLIANCE</vt:lpstr>
      <vt:lpstr>YOUTH JUSTICE NETWORK  QUEENSLAND STATE ELECTION</vt:lpstr>
      <vt:lpstr>SCHOOL CONFERENCE</vt:lpstr>
      <vt:lpstr>PowerPoint Presentation</vt:lpstr>
      <vt:lpstr>A HUGE  THANK YOU  TO ALL OUR AWESOME ACTIVISTS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Maddie Wood</dc:creator>
  <cp:lastModifiedBy>Bronwen Kippen</cp:lastModifiedBy>
  <cp:revision>10</cp:revision>
  <cp:lastPrinted>2025-07-05T00:27:42Z</cp:lastPrinted>
  <dcterms:created xsi:type="dcterms:W3CDTF">2019-10-09T05:24:45Z</dcterms:created>
  <dcterms:modified xsi:type="dcterms:W3CDTF">2025-07-05T00:59:37Z</dcterms:modified>
</cp:coreProperties>
</file>